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31"/>
  </p:notesMasterIdLst>
  <p:sldIdLst>
    <p:sldId id="257" r:id="rId3"/>
    <p:sldId id="258" r:id="rId4"/>
    <p:sldId id="259" r:id="rId5"/>
    <p:sldId id="260" r:id="rId6"/>
    <p:sldId id="261" r:id="rId7"/>
    <p:sldId id="262" r:id="rId8"/>
    <p:sldId id="283"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5" r:id="rId23"/>
    <p:sldId id="276" r:id="rId24"/>
    <p:sldId id="278" r:id="rId25"/>
    <p:sldId id="279" r:id="rId26"/>
    <p:sldId id="280" r:id="rId27"/>
    <p:sldId id="281" r:id="rId28"/>
    <p:sldId id="282"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5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68665-4B94-4C9B-BC6F-E9E057F4E1BF}" type="datetimeFigureOut">
              <a:rPr lang="en-US" smtClean="0"/>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04516-4102-4CC4-8F2C-7914B63812D7}" type="slidenum">
              <a:rPr lang="en-US" smtClean="0"/>
              <a:pPr/>
              <a:t>‹#›</a:t>
            </a:fld>
            <a:endParaRPr lang="en-US"/>
          </a:p>
        </p:txBody>
      </p:sp>
    </p:spTree>
    <p:extLst>
      <p:ext uri="{BB962C8B-B14F-4D97-AF65-F5344CB8AC3E}">
        <p14:creationId xmlns:p14="http://schemas.microsoft.com/office/powerpoint/2010/main" val="4327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ryrXAGY1dmE&amp;feature=relat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04516-4102-4CC4-8F2C-7914B63812D7}" type="slidenum">
              <a:rPr lang="en-US" smtClean="0"/>
              <a:pPr/>
              <a:t>4</a:t>
            </a:fld>
            <a:endParaRPr lang="en-US"/>
          </a:p>
        </p:txBody>
      </p:sp>
    </p:spTree>
    <p:extLst>
      <p:ext uri="{BB962C8B-B14F-4D97-AF65-F5344CB8AC3E}">
        <p14:creationId xmlns:p14="http://schemas.microsoft.com/office/powerpoint/2010/main" val="261621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solidFill>
                  <a:srgbClr val="898989"/>
                </a:solidFill>
                <a:ea typeface="ＭＳ Ｐゴシック" pitchFamily="34" charset="-128"/>
                <a:hlinkClick r:id="rId3"/>
              </a:rPr>
              <a:t>http://www.youtube.com/watch?v=ryrXAGY1dmE&amp;feature=related</a:t>
            </a: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349960-830D-4D84-AA00-C0FA5E6BAAD2}" type="slidenum">
              <a:rPr lang="en-US">
                <a:solidFill>
                  <a:prstClr val="black"/>
                </a:solidFill>
              </a:rPr>
              <a:pPr/>
              <a:t>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8694"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286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763BE25A-6A3A-4909-82E6-E7215AD2018E}"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66DF196C-798B-4D8B-AA42-3EE70F3412C3}"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5D6F579B-4CF4-4975-8B54-1BC33D71DF85}"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p:txBody>
          <a:bodyPr/>
          <a:lstStyle>
            <a:lvl1pPr>
              <a:defRPr/>
            </a:lvl1pPr>
          </a:lstStyle>
          <a:p>
            <a:pPr>
              <a:defRPr/>
            </a:pPr>
            <a:fld id="{ED1D1D6B-D9C1-498A-A89C-3D79F1E70BCC}"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99BE4E1A-AF21-438C-BC11-DA060DA848EA}"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54E4D870-5537-47E2-B9B4-A396EBE8FE62}"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p:txBody>
          <a:bodyPr/>
          <a:lstStyle>
            <a:lvl1pPr>
              <a:defRPr/>
            </a:lvl1pPr>
          </a:lstStyle>
          <a:p>
            <a:pPr>
              <a:defRPr/>
            </a:pPr>
            <a:fld id="{89D9526A-ECF3-4717-A856-B0A177EE303C}"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p:txBody>
          <a:bodyPr/>
          <a:lstStyle>
            <a:lvl1pPr>
              <a:defRPr/>
            </a:lvl1pPr>
          </a:lstStyle>
          <a:p>
            <a:pPr>
              <a:defRPr/>
            </a:pPr>
            <a:fld id="{688D5714-470E-4BB5-9415-C83F4860C6AC}"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p:txBody>
          <a:bodyPr/>
          <a:lstStyle>
            <a:lvl1pPr>
              <a:defRPr/>
            </a:lvl1pPr>
          </a:lstStyle>
          <a:p>
            <a:pPr>
              <a:defRPr/>
            </a:pPr>
            <a:fld id="{3633EAA9-DB6F-40CC-A69D-CB5C9EEDE54E}"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p:txBody>
          <a:bodyPr/>
          <a:lstStyle>
            <a:lvl1pPr>
              <a:defRPr/>
            </a:lvl1pPr>
          </a:lstStyle>
          <a:p>
            <a:pPr>
              <a:defRPr/>
            </a:pPr>
            <a:fld id="{E98E8415-7803-4089-B790-565C84055741}"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eaLnBrk="0" hangingPunct="0">
              <a:defRPr/>
            </a:lvl1pPr>
          </a:lstStyle>
          <a:p>
            <a:pPr>
              <a:defRPr/>
            </a:pPr>
            <a:fld id="{7032858A-38B0-4399-BAD0-85F57887EB96}" type="datetime1">
              <a:rPr lang="en-US"/>
              <a:pPr>
                <a:defRPr/>
              </a:pPr>
              <a:t>4/29/2016</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eaLnBrk="0" hangingPunct="0">
              <a:defRPr/>
            </a:lvl1pPr>
          </a:lstStyle>
          <a:p>
            <a:pPr>
              <a:defRPr/>
            </a:pPr>
            <a:fld id="{67554598-4383-49F7-B573-70DF32FB235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33C79711-C800-444D-A192-0AA3D2707078}"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44F8C80-22F5-4C62-8ED6-C0E0F14EE1BE}" type="datetime1">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eaLnBrk="0" hangingPunct="0">
              <a:defRPr/>
            </a:lvl1pPr>
          </a:lstStyle>
          <a:p>
            <a:pPr>
              <a:defRPr/>
            </a:pPr>
            <a:fld id="{1227A43A-BD02-4B95-89F8-2A8FBF7AD1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eaLnBrk="0" hangingPunct="0">
              <a:defRPr/>
            </a:lvl1pPr>
          </a:lstStyle>
          <a:p>
            <a:pPr>
              <a:defRPr/>
            </a:pPr>
            <a:fld id="{1C70D49F-E864-4701-BD93-1C6CB2EF2E59}" type="datetime1">
              <a:rPr lang="en-US"/>
              <a:pPr>
                <a:defRPr/>
              </a:pPr>
              <a:t>4/29/2016</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eaLnBrk="0" hangingPunct="0">
              <a:defRPr/>
            </a:lvl1pPr>
          </a:lstStyle>
          <a:p>
            <a:pPr>
              <a:defRPr/>
            </a:pPr>
            <a:fld id="{0EF1BC9C-64B5-4CB7-8CF8-425735818DA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pPr eaLnBrk="0" fontAlgn="base" hangingPunct="0">
              <a:spcBef>
                <a:spcPct val="0"/>
              </a:spcBef>
              <a:spcAft>
                <a:spcPct val="0"/>
              </a:spcAft>
              <a:defRPr/>
            </a:pPr>
            <a:endParaRPr lang="en-US">
              <a:solidFill>
                <a:prstClr val="black"/>
              </a:solidFill>
              <a:latin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eaLnBrk="0" hangingPunct="0">
              <a:defRPr/>
            </a:lvl1pPr>
          </a:lstStyle>
          <a:p>
            <a:pPr>
              <a:defRPr/>
            </a:pPr>
            <a:fld id="{5B2CDF5B-B0C6-4359-B0EB-F33D0C594978}" type="datetime1">
              <a:rPr lang="en-US"/>
              <a:pPr>
                <a:defRPr/>
              </a:pPr>
              <a:t>4/29/2016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eaLnBrk="0" hangingPunct="0">
              <a:defRPr/>
            </a:lvl1pPr>
          </a:lstStyle>
          <a:p>
            <a:pPr>
              <a:defRPr/>
            </a:pPr>
            <a:fld id="{1E7D93B5-3FEB-46D5-84C2-D8CF118EA5A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pPr eaLnBrk="0" fontAlgn="base" hangingPunct="0">
              <a:spcBef>
                <a:spcPct val="0"/>
              </a:spcBef>
              <a:spcAft>
                <a:spcPct val="0"/>
              </a:spcAft>
              <a:defRPr/>
            </a:pPr>
            <a:endParaRPr lang="en-US">
              <a:solidFill>
                <a:prstClr val="black"/>
              </a:solidFill>
              <a:latin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eaLnBrk="0" hangingPunct="0">
              <a:defRPr/>
            </a:lvl1pPr>
          </a:lstStyle>
          <a:p>
            <a:pPr>
              <a:defRPr/>
            </a:pPr>
            <a:fld id="{6037E020-A290-4019-8B2B-07D1565A69A8}" type="datetime1">
              <a:rPr lang="en-US"/>
              <a:pPr>
                <a:defRPr/>
              </a:pPr>
              <a:t>4/29/2016</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eaLnBrk="0" hangingPunct="0">
              <a:defRPr/>
            </a:lvl1pPr>
          </a:lstStyle>
          <a:p>
            <a:pPr>
              <a:defRPr/>
            </a:pPr>
            <a:fld id="{20FFA362-04F5-4AD7-8F3D-A22C5EAEBB7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fld id="{4F01019C-EBBD-4E68-9F51-B339CA7014F0}" type="datetime1">
              <a:rPr lang="en-US"/>
              <a:pPr>
                <a:defRPr/>
              </a:pPr>
              <a:t>4/29/2016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eaLnBrk="0" hangingPunct="0">
              <a:defRPr/>
            </a:lvl1pPr>
          </a:lstStyle>
          <a:p>
            <a:pPr>
              <a:defRPr/>
            </a:pPr>
            <a:fld id="{1E7CAB35-0BF7-4736-885B-AA080A4A0D04}"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8" name="Date Placeholder 1"/>
          <p:cNvSpPr>
            <a:spLocks noGrp="1"/>
          </p:cNvSpPr>
          <p:nvPr>
            <p:ph type="dt" sz="half" idx="10"/>
          </p:nvPr>
        </p:nvSpPr>
        <p:spPr/>
        <p:txBody>
          <a:bodyPr/>
          <a:lstStyle>
            <a:lvl1pPr eaLnBrk="0" hangingPunct="0">
              <a:defRPr/>
            </a:lvl1pPr>
          </a:lstStyle>
          <a:p>
            <a:pPr>
              <a:defRPr/>
            </a:pPr>
            <a:fld id="{1153A8E1-E91C-4D29-BDDD-2FBF866E24F7}" type="datetime1">
              <a:rPr lang="en-US"/>
              <a:pPr>
                <a:defRPr/>
              </a:pPr>
              <a:t>4/29/2016</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eaLnBrk="0" hangingPunct="0">
              <a:defRPr>
                <a:solidFill>
                  <a:srgbClr val="FFFFFF"/>
                </a:solidFill>
              </a:defRPr>
            </a:lvl1pPr>
          </a:lstStyle>
          <a:p>
            <a:pPr>
              <a:defRPr/>
            </a:pPr>
            <a:fld id="{CBB9143A-3E77-4FC8-AD5E-17AE8B761FF0}" type="slidenum">
              <a:rPr lang="en-US"/>
              <a:pPr>
                <a:defRPr/>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eaLnBrk="0" hangingPunct="0">
              <a:defRPr/>
            </a:lvl1pPr>
          </a:lstStyle>
          <a:p>
            <a:pPr>
              <a:defRPr/>
            </a:pPr>
            <a:fld id="{79D8674D-6549-4BAC-9767-D907FCD83098}" type="slidenum">
              <a:rPr lang="en-US"/>
              <a:pPr>
                <a:defRPr/>
              </a:pPr>
              <a:t>‹#›</a:t>
            </a:fld>
            <a:endParaRPr lang="en-US"/>
          </a:p>
        </p:txBody>
      </p:sp>
      <p:sp>
        <p:nvSpPr>
          <p:cNvPr id="17" name="Date Placeholder 4"/>
          <p:cNvSpPr>
            <a:spLocks noGrp="1"/>
          </p:cNvSpPr>
          <p:nvPr>
            <p:ph type="dt" sz="half" idx="11"/>
          </p:nvPr>
        </p:nvSpPr>
        <p:spPr/>
        <p:txBody>
          <a:bodyPr/>
          <a:lstStyle>
            <a:lvl1pPr eaLnBrk="0" hangingPunct="0">
              <a:defRPr/>
            </a:lvl1pPr>
          </a:lstStyle>
          <a:p>
            <a:pPr>
              <a:defRPr/>
            </a:pPr>
            <a:fld id="{C98C856B-ADA8-48B4-B0A1-5C1351EB771A}" type="datetime1">
              <a:rPr lang="en-US"/>
              <a:pPr>
                <a:defRPr/>
              </a:pPr>
              <a:t>4/29/2016</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eaLnBrk="0" hangingPunct="0">
              <a:defRPr/>
            </a:lvl1pPr>
          </a:lstStyle>
          <a:p>
            <a:pPr>
              <a:defRPr/>
            </a:pPr>
            <a:fld id="{3A34C4B7-F527-45D4-A9B3-16F57E43CCCF}"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eaLnBrk="0" hangingPunct="0">
              <a:defRPr/>
            </a:lvl1pPr>
          </a:lstStyle>
          <a:p>
            <a:pPr>
              <a:defRPr/>
            </a:pPr>
            <a:fld id="{744CCDE7-B9BD-4EE3-93A7-F9D67251BC21}" type="datetime1">
              <a:rPr lang="en-US"/>
              <a:pPr>
                <a:defRPr/>
              </a:pPr>
              <a:t>4/29/2016</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2E27B314-AAA4-46E0-A670-1CA6E63754A7}" type="datetime1">
              <a:rPr lang="en-US"/>
              <a:pPr>
                <a:defRPr/>
              </a:pPr>
              <a:t>4/29/2016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DA420D1-5612-4B3F-A1D3-E4187B7BC2D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eaLnBrk="0" hangingPunct="0">
              <a:defRPr/>
            </a:lvl1pPr>
          </a:lstStyle>
          <a:p>
            <a:pPr>
              <a:defRPr/>
            </a:pPr>
            <a:fld id="{81594F71-A7EC-42B3-BE11-87D943B56679}" type="slidenum">
              <a:rPr lang="en-US"/>
              <a:pPr>
                <a:defRPr/>
              </a:pPr>
              <a:t>‹#›</a:t>
            </a:fld>
            <a:endParaRPr lang="en-US"/>
          </a:p>
        </p:txBody>
      </p:sp>
      <p:sp>
        <p:nvSpPr>
          <p:cNvPr id="14" name="Date Placeholder 3"/>
          <p:cNvSpPr>
            <a:spLocks noGrp="1"/>
          </p:cNvSpPr>
          <p:nvPr>
            <p:ph type="dt" sz="half" idx="11"/>
          </p:nvPr>
        </p:nvSpPr>
        <p:spPr/>
        <p:txBody>
          <a:bodyPr/>
          <a:lstStyle>
            <a:lvl1pPr eaLnBrk="0" hangingPunct="0">
              <a:defRPr/>
            </a:lvl1pPr>
          </a:lstStyle>
          <a:p>
            <a:pPr>
              <a:defRPr/>
            </a:pPr>
            <a:fld id="{5AD8708F-A15F-4408-A2B7-661378EA26A2}" type="datetime1">
              <a:rPr lang="en-US"/>
              <a:pPr>
                <a:defRPr/>
              </a:pPr>
              <a:t>4/29/2016</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267DE802-54A8-4589-AEA0-DD99800747A1}"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660AA90A-7791-456A-B3F9-65B053AE3739}"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p:txBody>
          <a:bodyPr/>
          <a:lstStyle>
            <a:lvl1pPr>
              <a:defRPr/>
            </a:lvl1pPr>
          </a:lstStyle>
          <a:p>
            <a:pPr>
              <a:defRPr/>
            </a:pPr>
            <a:fld id="{0376ED50-1294-4D5C-9961-8D1BBACB6071}"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p:txBody>
          <a:bodyPr/>
          <a:lstStyle>
            <a:lvl1pPr>
              <a:defRPr/>
            </a:lvl1pPr>
          </a:lstStyle>
          <a:p>
            <a:pPr>
              <a:defRPr/>
            </a:pPr>
            <a:fld id="{C3D28D5C-15AC-4E86-8071-8B5F00449190}"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p:txBody>
          <a:bodyPr/>
          <a:lstStyle>
            <a:lvl1pPr>
              <a:defRPr/>
            </a:lvl1pPr>
          </a:lstStyle>
          <a:p>
            <a:pPr>
              <a:defRPr/>
            </a:pPr>
            <a:fld id="{3F2CDD73-6823-47F9-9B36-5C3FF212BC80}"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BD612475-F0BC-4FD6-A11B-77F4AA68B494}"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EF200098-44A4-4231-9C51-5DBCB06AE5D9}" type="slidenum">
              <a:rPr lang="en-US">
                <a:solidFill>
                  <a:srgbClr val="FFFFFF"/>
                </a:solidFill>
              </a:rPr>
              <a:pPr>
                <a:defRPr/>
              </a:pPr>
              <a:t>‹#›</a:t>
            </a:fld>
            <a:endParaRPr 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alphaModFix amt="69000"/>
            <a:lum/>
          </a:blip>
          <a:srcRect/>
          <a:stretch>
            <a:fillRect l="-32000" t="-4000" r="-33000" b="-11000"/>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765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2765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766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p:spPr>
          <p:txBody>
            <a:bodyPr/>
            <a:lstStyle/>
            <a:p>
              <a:pPr eaLnBrk="0" fontAlgn="base" hangingPunct="0">
                <a:spcBef>
                  <a:spcPct val="0"/>
                </a:spcBef>
                <a:spcAft>
                  <a:spcPct val="0"/>
                </a:spcAft>
                <a:defRPr/>
              </a:pPr>
              <a:endParaRPr 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sp>
        <p:nvSpPr>
          <p:cNvPr id="27670" name="Rectangle 22"/>
          <p:cNvSpPr>
            <a:spLocks noGrp="1" noChangeArrowheads="1"/>
          </p:cNvSpPr>
          <p:nvPr>
            <p:ph type="title"/>
          </p:nvPr>
        </p:nvSpPr>
        <p:spPr bwMode="auto">
          <a:xfrm>
            <a:off x="457200" y="228600"/>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7672" name="Rectangle 24"/>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7673" name="Rectangle 2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7674" name="Rectangle 26"/>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fontAlgn="base">
              <a:spcBef>
                <a:spcPct val="0"/>
              </a:spcBef>
              <a:spcAft>
                <a:spcPct val="0"/>
              </a:spcAft>
              <a:defRPr/>
            </a:pPr>
            <a:fld id="{DB53DE3B-9897-4D6B-8FF3-E8CDF129B27C}"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blip>
          <a:srcRect/>
          <a:stretch>
            <a:fillRect l="-32000" t="-4000" r="-33000" b="-11000"/>
          </a:stretch>
        </a:blip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mtClean="0">
              <a:solidFill>
                <a:prstClr val="black"/>
              </a:solidFill>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pitchFamily="18" charset="0"/>
                <a:ea typeface="ＭＳ Ｐゴシック" pitchFamily="-84" charset="-128"/>
              </a:defRPr>
            </a:lvl1pPr>
          </a:lstStyle>
          <a:p>
            <a:pPr fontAlgn="base">
              <a:spcBef>
                <a:spcPct val="0"/>
              </a:spcBef>
              <a:spcAft>
                <a:spcPct val="0"/>
              </a:spcAft>
              <a:defRPr/>
            </a:pPr>
            <a:fld id="{BCE4EE05-713F-47BA-A656-ADEEF642C4D8}" type="datetime1">
              <a:rPr lang="en-US"/>
              <a:pPr fontAlgn="base">
                <a:spcBef>
                  <a:spcPct val="0"/>
                </a:spcBef>
                <a:spcAft>
                  <a:spcPct val="0"/>
                </a:spcAft>
                <a:defRPr/>
              </a:pPr>
              <a:t>4/29/2016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pitchFamily="18" charset="0"/>
                <a:ea typeface="ＭＳ Ｐゴシック" pitchFamily="-84" charset="-128"/>
              </a:defRPr>
            </a:lvl1pPr>
          </a:lstStyle>
          <a:p>
            <a:pPr fontAlgn="base">
              <a:spcBef>
                <a:spcPct val="0"/>
              </a:spcBef>
              <a:spcAft>
                <a:spcPct val="0"/>
              </a:spcAft>
              <a:defRPr/>
            </a:pPr>
            <a:fld id="{602E02E2-7811-4E00-95BF-873221C79509}" type="slidenum">
              <a:rPr lang="en-US"/>
              <a:pPr fontAlgn="base">
                <a:spcBef>
                  <a:spcPct val="0"/>
                </a:spcBef>
                <a:spcAft>
                  <a:spcPct val="0"/>
                </a:spcAft>
                <a:defRPr/>
              </a:pPr>
              <a:t>‹#›</a:t>
            </a:fld>
            <a:endParaRPr lang="en-US"/>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xStyles>
    <p:titleStyle>
      <a:lvl1pPr algn="ctr" rtl="0" eaLnBrk="0" fontAlgn="base" hangingPunct="0">
        <a:spcBef>
          <a:spcPct val="0"/>
        </a:spcBef>
        <a:spcAft>
          <a:spcPct val="0"/>
        </a:spcAft>
        <a:defRPr sz="3300" kern="1200">
          <a:solidFill>
            <a:srgbClr val="7B9899"/>
          </a:solidFill>
          <a:latin typeface="+mj-lt"/>
          <a:ea typeface="ＭＳ Ｐゴシック" pitchFamily="-84" charset="-128"/>
          <a:cs typeface="+mj-cs"/>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5pPr>
      <a:lvl6pPr marL="457200" algn="ctr" rtl="0" fontAlgn="base">
        <a:spcBef>
          <a:spcPct val="0"/>
        </a:spcBef>
        <a:spcAft>
          <a:spcPct val="0"/>
        </a:spcAft>
        <a:defRPr sz="3300">
          <a:solidFill>
            <a:srgbClr val="7B9899"/>
          </a:solidFill>
          <a:latin typeface="Georgia" pitchFamily="18" charset="0"/>
          <a:ea typeface="ＭＳ Ｐゴシック" pitchFamily="-84" charset="-128"/>
        </a:defRPr>
      </a:lvl6pPr>
      <a:lvl7pPr marL="914400" algn="ctr" rtl="0" fontAlgn="base">
        <a:spcBef>
          <a:spcPct val="0"/>
        </a:spcBef>
        <a:spcAft>
          <a:spcPct val="0"/>
        </a:spcAft>
        <a:defRPr sz="3300">
          <a:solidFill>
            <a:srgbClr val="7B9899"/>
          </a:solidFill>
          <a:latin typeface="Georgia" pitchFamily="18" charset="0"/>
          <a:ea typeface="ＭＳ Ｐゴシック" pitchFamily="-84" charset="-128"/>
        </a:defRPr>
      </a:lvl7pPr>
      <a:lvl8pPr marL="1371600" algn="ctr" rtl="0" fontAlgn="base">
        <a:spcBef>
          <a:spcPct val="0"/>
        </a:spcBef>
        <a:spcAft>
          <a:spcPct val="0"/>
        </a:spcAft>
        <a:defRPr sz="3300">
          <a:solidFill>
            <a:srgbClr val="7B9899"/>
          </a:solidFill>
          <a:latin typeface="Georgia" pitchFamily="18" charset="0"/>
          <a:ea typeface="ＭＳ Ｐゴシック" pitchFamily="-84" charset="-128"/>
        </a:defRPr>
      </a:lvl8pPr>
      <a:lvl9pPr marL="1828800" algn="ctr" rtl="0" fontAlgn="base">
        <a:spcBef>
          <a:spcPct val="0"/>
        </a:spcBef>
        <a:spcAft>
          <a:spcPct val="0"/>
        </a:spcAft>
        <a:defRPr sz="3300">
          <a:solidFill>
            <a:srgbClr val="7B9899"/>
          </a:solidFill>
          <a:latin typeface="Georgia" pitchFamily="18" charset="0"/>
          <a:ea typeface="ＭＳ Ｐゴシック" pitchFamily="-84"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pitchFamily="-84" charset="-128"/>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pitchFamily="-84" charset="-128"/>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ＭＳ Ｐゴシック" pitchFamily="-84" charset="-128"/>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ＭＳ Ｐゴシック" pitchFamily="-84"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itchFamily="-8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images/search?q=sedimentary+rock+formation+process&amp;view=detail&amp;id=DDB9D6A82855F2A76C268B9CBC070F894504C57E&amp;first=31&amp;FORM=IDFRIR"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8800" b="1" u="sng" dirty="0" smtClean="0">
                <a:solidFill>
                  <a:schemeClr val="bg1">
                    <a:lumMod val="75000"/>
                  </a:schemeClr>
                </a:solidFill>
              </a:rPr>
              <a:t>FCAT Review</a:t>
            </a:r>
          </a:p>
        </p:txBody>
      </p:sp>
      <p:sp>
        <p:nvSpPr>
          <p:cNvPr id="2051" name="Rectangle 3"/>
          <p:cNvSpPr>
            <a:spLocks noGrp="1" noChangeArrowheads="1"/>
          </p:cNvSpPr>
          <p:nvPr>
            <p:ph type="subTitle" idx="1"/>
          </p:nvPr>
        </p:nvSpPr>
        <p:spPr>
          <a:xfrm>
            <a:off x="609600" y="3429000"/>
            <a:ext cx="7924800" cy="2743200"/>
          </a:xfrm>
        </p:spPr>
        <p:txBody>
          <a:bodyPr/>
          <a:lstStyle/>
          <a:p>
            <a:pPr eaLnBrk="1" hangingPunct="1">
              <a:defRPr/>
            </a:pPr>
            <a:r>
              <a:rPr lang="en-US" sz="6000" dirty="0" smtClean="0"/>
              <a:t>Earth Science</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 Tectonics (convection currents) cause the Rock Cycle</a:t>
            </a:r>
            <a:endParaRPr lang="en-US" dirty="0"/>
          </a:p>
        </p:txBody>
      </p:sp>
      <p:pic>
        <p:nvPicPr>
          <p:cNvPr id="40963" name="Picture 2" descr="rockcycle"/>
          <p:cNvPicPr>
            <a:picLocks noGrp="1" noChangeAspect="1" noChangeArrowheads="1"/>
          </p:cNvPicPr>
          <p:nvPr>
            <p:ph idx="1"/>
          </p:nvPr>
        </p:nvPicPr>
        <p:blipFill>
          <a:blip r:embed="rId2" cstate="print"/>
          <a:srcRect/>
          <a:stretch>
            <a:fillRect/>
          </a:stretch>
        </p:blipFill>
        <p:spPr>
          <a:xfrm>
            <a:off x="609600" y="1524000"/>
            <a:ext cx="7891463" cy="5334000"/>
          </a:xfrm>
          <a:noFill/>
        </p:spPr>
      </p:pic>
      <p:pic>
        <p:nvPicPr>
          <p:cNvPr id="5" name="Content Placeholder 3" descr="http://ts4.mm.bing.net/images/thumbnail.aspx?q=1535990498787&amp;id=46b78bde0fae3f3c901e2f0a62c351f6&amp;url=http%3a%2f%2fwww.museumnetworkuk.org%2fmaterials%2fimages%2fmaterialimages%2frockcycle.jpg">
            <a:hlinkClick r:id="rId3"/>
          </p:cNvPr>
          <p:cNvPicPr>
            <a:picLocks/>
          </p:cNvPicPr>
          <p:nvPr/>
        </p:nvPicPr>
        <p:blipFill>
          <a:blip r:embed="rId4" cstate="print"/>
          <a:srcRect/>
          <a:stretch>
            <a:fillRect/>
          </a:stretch>
        </p:blipFill>
        <p:spPr bwMode="auto">
          <a:xfrm>
            <a:off x="457200" y="1524000"/>
            <a:ext cx="8229600" cy="5334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pPr eaLnBrk="1" hangingPunct="1">
              <a:defRPr/>
            </a:pPr>
            <a:r>
              <a:rPr lang="en-US" altLang="en-US" b="1" dirty="0" smtClean="0">
                <a:solidFill>
                  <a:srgbClr val="FFFF00"/>
                </a:solidFill>
                <a:effectLst>
                  <a:outerShdw blurRad="38100" dist="38100" dir="2700000" algn="tl">
                    <a:srgbClr val="000000">
                      <a:alpha val="43137"/>
                    </a:srgbClr>
                  </a:outerShdw>
                </a:effectLst>
                <a:ea typeface="ＭＳ Ｐゴシック" pitchFamily="34" charset="-128"/>
              </a:rPr>
              <a:t>The Rock Cycle </a:t>
            </a:r>
          </a:p>
        </p:txBody>
      </p:sp>
      <p:sp>
        <p:nvSpPr>
          <p:cNvPr id="41987" name="Content Placeholder 4"/>
          <p:cNvSpPr>
            <a:spLocks noGrp="1"/>
          </p:cNvSpPr>
          <p:nvPr>
            <p:ph sz="quarter" idx="1"/>
          </p:nvPr>
        </p:nvSpPr>
        <p:spPr>
          <a:xfrm>
            <a:off x="301625" y="990600"/>
            <a:ext cx="8504238" cy="1447800"/>
          </a:xfrm>
        </p:spPr>
        <p:txBody>
          <a:bodyPr/>
          <a:lstStyle/>
          <a:p>
            <a:pPr eaLnBrk="1" hangingPunct="1">
              <a:buFont typeface="Wingdings 2" pitchFamily="18" charset="2"/>
              <a:buNone/>
            </a:pPr>
            <a:endParaRPr lang="en-US" altLang="en-US" smtClean="0">
              <a:ea typeface="ＭＳ Ｐゴシック" pitchFamily="34" charset="-128"/>
            </a:endParaRPr>
          </a:p>
          <a:p>
            <a:pPr eaLnBrk="1" hangingPunct="1">
              <a:buFont typeface="Wingdings 2" pitchFamily="18" charset="2"/>
              <a:buNone/>
            </a:pPr>
            <a:endParaRPr lang="en-US" altLang="en-US" smtClean="0">
              <a:ea typeface="ＭＳ Ｐゴシック" pitchFamily="34" charset="-128"/>
            </a:endParaRPr>
          </a:p>
        </p:txBody>
      </p:sp>
      <p:sp>
        <p:nvSpPr>
          <p:cNvPr id="58372" name="TextBox 6"/>
          <p:cNvSpPr txBox="1">
            <a:spLocks noChangeArrowheads="1"/>
          </p:cNvSpPr>
          <p:nvPr/>
        </p:nvSpPr>
        <p:spPr bwMode="auto">
          <a:xfrm>
            <a:off x="228600" y="1143000"/>
            <a:ext cx="8610600" cy="1631950"/>
          </a:xfrm>
          <a:prstGeom prst="rect">
            <a:avLst/>
          </a:prstGeom>
          <a:noFill/>
          <a:ln w="9525">
            <a:noFill/>
            <a:miter lim="800000"/>
            <a:headEnd/>
            <a:tailEnd/>
          </a:ln>
        </p:spPr>
        <p:txBody>
          <a:bodyPr>
            <a:spAutoFit/>
          </a:bodyPr>
          <a:lstStyle/>
          <a:p>
            <a:pPr fontAlgn="base">
              <a:spcBef>
                <a:spcPct val="0"/>
              </a:spcBef>
              <a:spcAft>
                <a:spcPct val="0"/>
              </a:spcAft>
              <a:defRPr/>
            </a:pPr>
            <a:r>
              <a:rPr lang="en-US" altLang="en-US" sz="2000" b="1" dirty="0">
                <a:solidFill>
                  <a:prstClr val="white"/>
                </a:solidFill>
                <a:effectLst>
                  <a:outerShdw blurRad="38100" dist="38100" dir="2700000" algn="tl">
                    <a:srgbClr val="000000">
                      <a:alpha val="43137"/>
                    </a:srgbClr>
                  </a:outerShdw>
                </a:effectLst>
                <a:ea typeface="ＭＳ Ｐゴシック" pitchFamily="34" charset="-128"/>
              </a:rPr>
              <a:t>The </a:t>
            </a:r>
            <a:r>
              <a:rPr lang="en-US" altLang="en-US" sz="2000" b="1" u="sng" dirty="0">
                <a:solidFill>
                  <a:prstClr val="white"/>
                </a:solidFill>
                <a:effectLst>
                  <a:outerShdw blurRad="38100" dist="38100" dir="2700000" algn="tl">
                    <a:srgbClr val="000000">
                      <a:alpha val="43137"/>
                    </a:srgbClr>
                  </a:outerShdw>
                </a:effectLst>
                <a:ea typeface="ＭＳ Ｐゴシック" pitchFamily="34" charset="-128"/>
              </a:rPr>
              <a:t>rock cycle</a:t>
            </a:r>
            <a:r>
              <a:rPr lang="en-US" altLang="en-US" sz="2000" b="1" dirty="0">
                <a:solidFill>
                  <a:prstClr val="white"/>
                </a:solidFill>
                <a:effectLst>
                  <a:outerShdw blurRad="38100" dist="38100" dir="2700000" algn="tl">
                    <a:srgbClr val="000000">
                      <a:alpha val="43137"/>
                    </a:srgbClr>
                  </a:outerShdw>
                </a:effectLst>
                <a:ea typeface="ＭＳ Ｐゴシック" pitchFamily="34" charset="-128"/>
              </a:rPr>
              <a:t> is a series of processes that occur on Earth’s surface and in the crust and mantle that slowly change rocks from one kind to another. </a:t>
            </a:r>
          </a:p>
          <a:p>
            <a:pPr fontAlgn="base">
              <a:spcBef>
                <a:spcPct val="0"/>
              </a:spcBef>
              <a:spcAft>
                <a:spcPct val="0"/>
              </a:spcAft>
              <a:defRPr/>
            </a:pPr>
            <a:endParaRPr lang="en-US" altLang="en-US" sz="2000" b="1" dirty="0">
              <a:solidFill>
                <a:prstClr val="white"/>
              </a:solidFill>
              <a:effectLst>
                <a:outerShdw blurRad="38100" dist="38100" dir="2700000" algn="tl">
                  <a:srgbClr val="000000">
                    <a:alpha val="43137"/>
                  </a:srgbClr>
                </a:outerShdw>
              </a:effectLst>
              <a:ea typeface="ＭＳ Ｐゴシック" pitchFamily="34" charset="-128"/>
            </a:endParaRPr>
          </a:p>
          <a:p>
            <a:pPr fontAlgn="base">
              <a:spcBef>
                <a:spcPct val="0"/>
              </a:spcBef>
              <a:spcAft>
                <a:spcPct val="0"/>
              </a:spcAft>
              <a:defRPr/>
            </a:pPr>
            <a:endParaRPr lang="en-US" altLang="en-US" sz="2000" b="1" dirty="0">
              <a:solidFill>
                <a:prstClr val="white"/>
              </a:solidFill>
              <a:effectLst>
                <a:outerShdw blurRad="38100" dist="38100" dir="2700000" algn="tl">
                  <a:srgbClr val="000000">
                    <a:alpha val="43137"/>
                  </a:srgbClr>
                </a:outerShdw>
              </a:effectLst>
              <a:ea typeface="ＭＳ Ｐゴシック" pitchFamily="34" charset="-128"/>
            </a:endParaRPr>
          </a:p>
        </p:txBody>
      </p:sp>
      <p:pic>
        <p:nvPicPr>
          <p:cNvPr id="41989" name="Picture 2"/>
          <p:cNvPicPr>
            <a:picLocks noChangeAspect="1" noChangeArrowheads="1"/>
          </p:cNvPicPr>
          <p:nvPr/>
        </p:nvPicPr>
        <p:blipFill>
          <a:blip r:embed="rId2" cstate="print"/>
          <a:srcRect/>
          <a:stretch>
            <a:fillRect/>
          </a:stretch>
        </p:blipFill>
        <p:spPr bwMode="auto">
          <a:xfrm>
            <a:off x="457200" y="2274888"/>
            <a:ext cx="5105400" cy="4583112"/>
          </a:xfrm>
          <a:prstGeom prst="rect">
            <a:avLst/>
          </a:prstGeom>
          <a:noFill/>
          <a:ln w="9525">
            <a:noFill/>
            <a:miter lim="800000"/>
            <a:headEnd/>
            <a:tailEnd/>
          </a:ln>
        </p:spPr>
      </p:pic>
      <p:sp>
        <p:nvSpPr>
          <p:cNvPr id="6" name="Rectangle 5"/>
          <p:cNvSpPr/>
          <p:nvPr/>
        </p:nvSpPr>
        <p:spPr>
          <a:xfrm>
            <a:off x="5562600" y="2209800"/>
            <a:ext cx="3810000" cy="830263"/>
          </a:xfrm>
          <a:prstGeom prst="rect">
            <a:avLst/>
          </a:prstGeom>
        </p:spPr>
        <p:txBody>
          <a:bodyPr>
            <a:spAutoFit/>
          </a:bodyPr>
          <a:lstStyle/>
          <a:p>
            <a:pPr algn="ctr" eaLnBrk="0" fontAlgn="base" hangingPunct="0">
              <a:spcBef>
                <a:spcPct val="0"/>
              </a:spcBef>
              <a:spcAft>
                <a:spcPct val="0"/>
              </a:spcAft>
              <a:defRPr/>
            </a:pPr>
            <a:r>
              <a:rPr lang="en-US" altLang="en-US" sz="2400" b="1" dirty="0">
                <a:solidFill>
                  <a:srgbClr val="92D050"/>
                </a:solidFill>
                <a:effectLst>
                  <a:outerShdw blurRad="38100" dist="38100" dir="2700000" algn="tl">
                    <a:srgbClr val="000000">
                      <a:alpha val="43137"/>
                    </a:srgbClr>
                  </a:outerShdw>
                </a:effectLst>
                <a:ea typeface="ＭＳ Ｐゴシック" pitchFamily="34" charset="-128"/>
              </a:rPr>
              <a:t>weathering and erosion</a:t>
            </a:r>
            <a:endParaRPr lang="en-US" sz="2400" dirty="0">
              <a:solidFill>
                <a:srgbClr val="92D050"/>
              </a:solidFill>
              <a:latin typeface="Arial" charset="0"/>
            </a:endParaRPr>
          </a:p>
        </p:txBody>
      </p:sp>
      <p:sp>
        <p:nvSpPr>
          <p:cNvPr id="7" name="Rectangle 6"/>
          <p:cNvSpPr/>
          <p:nvPr/>
        </p:nvSpPr>
        <p:spPr>
          <a:xfrm>
            <a:off x="6858000" y="6019800"/>
            <a:ext cx="1866900" cy="461963"/>
          </a:xfrm>
          <a:prstGeom prst="rect">
            <a:avLst/>
          </a:prstGeom>
        </p:spPr>
        <p:txBody>
          <a:bodyPr wrap="none">
            <a:spAutoFit/>
          </a:bodyPr>
          <a:lstStyle/>
          <a:p>
            <a:pPr algn="ctr" eaLnBrk="0" fontAlgn="base" hangingPunct="0">
              <a:spcBef>
                <a:spcPct val="0"/>
              </a:spcBef>
              <a:spcAft>
                <a:spcPct val="0"/>
              </a:spcAft>
              <a:defRPr/>
            </a:pPr>
            <a:r>
              <a:rPr lang="en-US" altLang="en-US" sz="2400" b="1" dirty="0">
                <a:solidFill>
                  <a:srgbClr val="8C7B70">
                    <a:lumMod val="60000"/>
                    <a:lumOff val="40000"/>
                  </a:srgbClr>
                </a:solidFill>
                <a:effectLst>
                  <a:outerShdw blurRad="38100" dist="38100" dir="2700000" algn="tl">
                    <a:srgbClr val="000000">
                      <a:alpha val="43137"/>
                    </a:srgbClr>
                  </a:outerShdw>
                </a:effectLst>
                <a:ea typeface="ＭＳ Ｐゴシック" pitchFamily="34" charset="-128"/>
              </a:rPr>
              <a:t>deposition</a:t>
            </a:r>
            <a:endParaRPr lang="en-US" sz="2400" dirty="0">
              <a:solidFill>
                <a:srgbClr val="8C7B70">
                  <a:lumMod val="60000"/>
                  <a:lumOff val="40000"/>
                </a:srgbClr>
              </a:solidFill>
              <a:latin typeface="Arial" charset="0"/>
            </a:endParaRPr>
          </a:p>
        </p:txBody>
      </p:sp>
      <p:sp>
        <p:nvSpPr>
          <p:cNvPr id="8" name="Rectangle 7"/>
          <p:cNvSpPr/>
          <p:nvPr/>
        </p:nvSpPr>
        <p:spPr>
          <a:xfrm>
            <a:off x="6019800" y="5105400"/>
            <a:ext cx="2909888" cy="830263"/>
          </a:xfrm>
          <a:prstGeom prst="rect">
            <a:avLst/>
          </a:prstGeom>
        </p:spPr>
        <p:txBody>
          <a:bodyPr wrap="none">
            <a:spAutoFit/>
          </a:bodyPr>
          <a:lstStyle/>
          <a:p>
            <a:pPr algn="ctr" eaLnBrk="0" fontAlgn="base" hangingPunct="0">
              <a:spcBef>
                <a:spcPct val="0"/>
              </a:spcBef>
              <a:spcAft>
                <a:spcPct val="0"/>
              </a:spcAft>
              <a:defRPr/>
            </a:pPr>
            <a:r>
              <a:rPr lang="en-US" altLang="en-US" sz="2400" b="1" dirty="0">
                <a:solidFill>
                  <a:srgbClr val="CCB400">
                    <a:lumMod val="60000"/>
                    <a:lumOff val="40000"/>
                  </a:srgbClr>
                </a:solidFill>
                <a:effectLst>
                  <a:outerShdw blurRad="38100" dist="38100" dir="2700000" algn="tl">
                    <a:srgbClr val="000000">
                      <a:alpha val="43137"/>
                    </a:srgbClr>
                  </a:outerShdw>
                </a:effectLst>
                <a:ea typeface="ＭＳ Ｐゴシック" pitchFamily="34" charset="-128"/>
              </a:rPr>
              <a:t>earthquakes</a:t>
            </a:r>
            <a:r>
              <a:rPr lang="en-US" altLang="en-US" sz="2400" b="1" dirty="0">
                <a:solidFill>
                  <a:prstClr val="white"/>
                </a:solidFill>
                <a:effectLst>
                  <a:outerShdw blurRad="38100" dist="38100" dir="2700000" algn="tl">
                    <a:srgbClr val="000000">
                      <a:alpha val="43137"/>
                    </a:srgbClr>
                  </a:outerShdw>
                </a:effectLst>
                <a:ea typeface="ＭＳ Ｐゴシック" pitchFamily="34" charset="-128"/>
              </a:rPr>
              <a:t> and </a:t>
            </a:r>
          </a:p>
          <a:p>
            <a:pPr algn="ctr" eaLnBrk="0" fontAlgn="base" hangingPunct="0">
              <a:spcBef>
                <a:spcPct val="0"/>
              </a:spcBef>
              <a:spcAft>
                <a:spcPct val="0"/>
              </a:spcAft>
              <a:defRPr/>
            </a:pPr>
            <a:r>
              <a:rPr lang="en-US" altLang="en-US" sz="2400" b="1" dirty="0">
                <a:solidFill>
                  <a:srgbClr val="FF0000"/>
                </a:solidFill>
                <a:effectLst>
                  <a:outerShdw blurRad="38100" dist="38100" dir="2700000" algn="tl">
                    <a:srgbClr val="000000">
                      <a:alpha val="43137"/>
                    </a:srgbClr>
                  </a:outerShdw>
                </a:effectLst>
                <a:ea typeface="ＭＳ Ｐゴシック" pitchFamily="34" charset="-128"/>
              </a:rPr>
              <a:t>volcanic activity</a:t>
            </a:r>
            <a:endParaRPr lang="en-US" sz="2400" dirty="0">
              <a:solidFill>
                <a:srgbClr val="FF0000"/>
              </a:solidFill>
              <a:latin typeface="Arial" charset="0"/>
            </a:endParaRPr>
          </a:p>
        </p:txBody>
      </p:sp>
      <p:sp>
        <p:nvSpPr>
          <p:cNvPr id="9" name="Rectangle 8"/>
          <p:cNvSpPr/>
          <p:nvPr/>
        </p:nvSpPr>
        <p:spPr>
          <a:xfrm>
            <a:off x="6324600" y="3048000"/>
            <a:ext cx="2286000" cy="1200150"/>
          </a:xfrm>
          <a:prstGeom prst="rect">
            <a:avLst/>
          </a:prstGeom>
        </p:spPr>
        <p:txBody>
          <a:bodyPr>
            <a:spAutoFit/>
          </a:bodyPr>
          <a:lstStyle/>
          <a:p>
            <a:pPr algn="ctr" eaLnBrk="0" fontAlgn="base" hangingPunct="0">
              <a:spcBef>
                <a:spcPct val="0"/>
              </a:spcBef>
              <a:spcAft>
                <a:spcPct val="0"/>
              </a:spcAft>
              <a:defRPr/>
            </a:pPr>
            <a:r>
              <a:rPr lang="en-US" altLang="en-US" sz="2400" b="1" dirty="0">
                <a:solidFill>
                  <a:srgbClr val="CCB400">
                    <a:lumMod val="60000"/>
                    <a:lumOff val="40000"/>
                  </a:srgbClr>
                </a:solidFill>
                <a:effectLst>
                  <a:outerShdw blurRad="38100" dist="38100" dir="2700000" algn="tl">
                    <a:srgbClr val="000000">
                      <a:alpha val="43137"/>
                    </a:srgbClr>
                  </a:outerShdw>
                </a:effectLst>
                <a:ea typeface="ＭＳ Ｐゴシック" pitchFamily="34" charset="-128"/>
              </a:rPr>
              <a:t>tremendous heat and pressure </a:t>
            </a:r>
            <a:endParaRPr lang="en-US" sz="2400" dirty="0">
              <a:solidFill>
                <a:srgbClr val="CCB400">
                  <a:lumMod val="60000"/>
                  <a:lumOff val="40000"/>
                </a:srgbClr>
              </a:solidFill>
              <a:latin typeface="Arial" charset="0"/>
            </a:endParaRPr>
          </a:p>
        </p:txBody>
      </p:sp>
      <p:sp>
        <p:nvSpPr>
          <p:cNvPr id="10" name="Rectangle 9"/>
          <p:cNvSpPr/>
          <p:nvPr/>
        </p:nvSpPr>
        <p:spPr>
          <a:xfrm>
            <a:off x="6858000" y="4419600"/>
            <a:ext cx="1400175" cy="461963"/>
          </a:xfrm>
          <a:prstGeom prst="rect">
            <a:avLst/>
          </a:prstGeom>
        </p:spPr>
        <p:txBody>
          <a:bodyPr wrap="none">
            <a:spAutoFit/>
          </a:bodyPr>
          <a:lstStyle/>
          <a:p>
            <a:pPr algn="ctr" eaLnBrk="0" fontAlgn="base" hangingPunct="0">
              <a:spcBef>
                <a:spcPct val="0"/>
              </a:spcBef>
              <a:spcAft>
                <a:spcPct val="0"/>
              </a:spcAft>
              <a:defRPr/>
            </a:pPr>
            <a:r>
              <a:rPr lang="en-US" altLang="en-US" sz="2400" b="1" dirty="0">
                <a:solidFill>
                  <a:srgbClr val="FF0000"/>
                </a:solidFill>
                <a:effectLst>
                  <a:outerShdw blurRad="38100" dist="38100" dir="2700000" algn="tl">
                    <a:srgbClr val="000000">
                      <a:alpha val="43137"/>
                    </a:srgbClr>
                  </a:outerShdw>
                </a:effectLst>
                <a:ea typeface="ＭＳ Ｐゴシック" pitchFamily="34" charset="-128"/>
              </a:rPr>
              <a:t>melting</a:t>
            </a:r>
            <a:endParaRPr lang="en-US" sz="2400" dirty="0">
              <a:solidFill>
                <a:srgbClr val="FF0000"/>
              </a:solidFill>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solidFill>
                <a:effectLst>
                  <a:outerShdw blurRad="38100" dist="38100" dir="2700000" algn="tl">
                    <a:srgbClr val="000000">
                      <a:alpha val="43137"/>
                    </a:srgbClr>
                  </a:outerShdw>
                </a:effectLst>
              </a:rPr>
              <a:t>Igneous Rock</a:t>
            </a:r>
            <a:endParaRPr lang="en-US" b="1"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228600" y="1219200"/>
            <a:ext cx="8915400" cy="2554288"/>
          </a:xfrm>
          <a:prstGeom prst="rect">
            <a:avLst/>
          </a:prstGeom>
        </p:spPr>
        <p:txBody>
          <a:bodyPr>
            <a:spAutoFit/>
          </a:bodyPr>
          <a:lstStyle/>
          <a:p>
            <a:pPr fontAlgn="base">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Igneous Rock forms from cooling of molten material called magma or lava. </a:t>
            </a:r>
          </a:p>
          <a:p>
            <a:pPr lvl="1" fontAlgn="base">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Magma hardens underground to form rock. Lava erupts, cools, and hardens to form rock on Earth’s surface. </a:t>
            </a:r>
          </a:p>
          <a:p>
            <a:pPr lvl="1" fontAlgn="base">
              <a:spcBef>
                <a:spcPct val="0"/>
              </a:spcBef>
              <a:spcAft>
                <a:spcPct val="0"/>
              </a:spcAft>
              <a:buFont typeface="Arial" pitchFamily="34" charset="0"/>
              <a:buChar char="•"/>
              <a:defRPr/>
            </a:pPr>
            <a:r>
              <a:rPr lang="en-US" sz="2000" b="1" u="sng" dirty="0">
                <a:solidFill>
                  <a:prstClr val="white"/>
                </a:solidFill>
                <a:effectLst>
                  <a:outerShdw blurRad="38100" dist="38100" dir="2700000" algn="tl">
                    <a:srgbClr val="000000">
                      <a:alpha val="43137"/>
                    </a:srgbClr>
                  </a:outerShdw>
                </a:effectLst>
              </a:rPr>
              <a:t>Extrusive rock </a:t>
            </a:r>
            <a:r>
              <a:rPr lang="en-US" sz="2000" b="1" dirty="0">
                <a:solidFill>
                  <a:prstClr val="white"/>
                </a:solidFill>
                <a:effectLst>
                  <a:outerShdw blurRad="38100" dist="38100" dir="2700000" algn="tl">
                    <a:srgbClr val="000000">
                      <a:alpha val="43137"/>
                    </a:srgbClr>
                  </a:outerShdw>
                </a:effectLst>
              </a:rPr>
              <a:t> is igneous rock formed from lava that erupted on Earth’s surface.</a:t>
            </a:r>
            <a:r>
              <a:rPr lang="en-US" sz="2000" b="1" u="sng" dirty="0">
                <a:solidFill>
                  <a:prstClr val="white"/>
                </a:solidFill>
                <a:effectLst>
                  <a:outerShdw blurRad="38100" dist="38100" dir="2700000" algn="tl">
                    <a:srgbClr val="000000">
                      <a:alpha val="43137"/>
                    </a:srgbClr>
                  </a:outerShdw>
                </a:effectLst>
              </a:rPr>
              <a:t> </a:t>
            </a:r>
          </a:p>
          <a:p>
            <a:pPr lvl="1" fontAlgn="base">
              <a:spcBef>
                <a:spcPct val="0"/>
              </a:spcBef>
              <a:spcAft>
                <a:spcPct val="0"/>
              </a:spcAft>
              <a:buFont typeface="Arial" pitchFamily="34" charset="0"/>
              <a:buChar char="•"/>
              <a:defRPr/>
            </a:pPr>
            <a:r>
              <a:rPr lang="en-US" sz="2000" b="1" u="sng" dirty="0">
                <a:solidFill>
                  <a:prstClr val="white"/>
                </a:solidFill>
                <a:effectLst>
                  <a:outerShdw blurRad="38100" dist="38100" dir="2700000" algn="tl">
                    <a:srgbClr val="000000">
                      <a:alpha val="43137"/>
                    </a:srgbClr>
                  </a:outerShdw>
                </a:effectLst>
              </a:rPr>
              <a:t>Intrusive rock</a:t>
            </a:r>
            <a:r>
              <a:rPr lang="en-US" sz="2000" b="1" dirty="0">
                <a:solidFill>
                  <a:prstClr val="white"/>
                </a:solidFill>
                <a:effectLst>
                  <a:outerShdw blurRad="38100" dist="38100" dir="2700000" algn="tl">
                    <a:srgbClr val="000000">
                      <a:alpha val="43137"/>
                    </a:srgbClr>
                  </a:outerShdw>
                </a:effectLst>
              </a:rPr>
              <a:t> formed when magma hardened beneath the surface of Earth.</a:t>
            </a:r>
          </a:p>
        </p:txBody>
      </p:sp>
      <p:pic>
        <p:nvPicPr>
          <p:cNvPr id="43012" name="Picture 2" descr="http://www2.chilton.k12.wi.us/sromekg/igneous%20rocks.jpg"/>
          <p:cNvPicPr>
            <a:picLocks noChangeAspect="1" noChangeArrowheads="1"/>
          </p:cNvPicPr>
          <p:nvPr/>
        </p:nvPicPr>
        <p:blipFill>
          <a:blip r:embed="rId2" cstate="print"/>
          <a:srcRect/>
          <a:stretch>
            <a:fillRect/>
          </a:stretch>
        </p:blipFill>
        <p:spPr bwMode="auto">
          <a:xfrm>
            <a:off x="3124200" y="3516313"/>
            <a:ext cx="4800600" cy="33416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lumMod val="85000"/>
                  </a:schemeClr>
                </a:solidFill>
                <a:effectLst>
                  <a:outerShdw blurRad="38100" dist="38100" dir="2700000" algn="tl">
                    <a:srgbClr val="000000">
                      <a:alpha val="43137"/>
                    </a:srgbClr>
                  </a:outerShdw>
                </a:effectLst>
              </a:rPr>
              <a:t>Metamorphic Rock</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Rectangle 2"/>
          <p:cNvSpPr/>
          <p:nvPr/>
        </p:nvSpPr>
        <p:spPr>
          <a:xfrm>
            <a:off x="228600" y="1143000"/>
            <a:ext cx="8686800" cy="1570038"/>
          </a:xfrm>
          <a:prstGeom prst="rect">
            <a:avLst/>
          </a:prstGeom>
        </p:spPr>
        <p:txBody>
          <a:bodyPr>
            <a:spAutoFit/>
          </a:bodyPr>
          <a:lstStyle/>
          <a:p>
            <a:pPr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METAMORPHIC ROCK- any rock that forms from another rock as a result of changes in  heat and/or pressure.</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Most metamorphic rock forms deep underground. </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Metamorphic rock can form out of igneous, sedimentary, or other metamorphic rock. </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Marble &amp; slate= metamorphic rock</a:t>
            </a:r>
            <a:endParaRPr lang="en-US" b="1" dirty="0">
              <a:solidFill>
                <a:prstClr val="black"/>
              </a:solidFill>
            </a:endParaRPr>
          </a:p>
        </p:txBody>
      </p:sp>
      <p:pic>
        <p:nvPicPr>
          <p:cNvPr id="44036" name="Picture 2" descr="https://encrypted-tbn1.gstatic.com/images?q=tbn:ANd9GcQgjg5CEP6uvXlNVCreCGDYpFRctiaiSrcu_FGAcnkCpZIbGzA28A"/>
          <p:cNvPicPr>
            <a:picLocks noChangeAspect="1" noChangeArrowheads="1"/>
          </p:cNvPicPr>
          <p:nvPr/>
        </p:nvPicPr>
        <p:blipFill>
          <a:blip r:embed="rId2" cstate="print"/>
          <a:srcRect/>
          <a:stretch>
            <a:fillRect/>
          </a:stretch>
        </p:blipFill>
        <p:spPr bwMode="auto">
          <a:xfrm>
            <a:off x="685800" y="2971800"/>
            <a:ext cx="8061325" cy="304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lumMod val="85000"/>
                  </a:schemeClr>
                </a:solidFill>
                <a:effectLst>
                  <a:outerShdw blurRad="38100" dist="38100" dir="2700000" algn="tl">
                    <a:srgbClr val="000000">
                      <a:alpha val="43137"/>
                    </a:srgbClr>
                  </a:outerShdw>
                </a:effectLst>
              </a:rPr>
              <a:t>Sedimentary Rock</a:t>
            </a:r>
            <a:endParaRPr lang="en-US" b="1" dirty="0">
              <a:solidFill>
                <a:schemeClr val="bg1">
                  <a:lumMod val="85000"/>
                </a:schemeClr>
              </a:solidFill>
              <a:effectLst>
                <a:outerShdw blurRad="38100" dist="38100" dir="2700000" algn="tl">
                  <a:srgbClr val="000000">
                    <a:alpha val="43137"/>
                  </a:srgbClr>
                </a:outerShdw>
              </a:effectLst>
            </a:endParaRPr>
          </a:p>
        </p:txBody>
      </p:sp>
      <p:sp>
        <p:nvSpPr>
          <p:cNvPr id="3" name="Rectangle 2"/>
          <p:cNvSpPr/>
          <p:nvPr/>
        </p:nvSpPr>
        <p:spPr>
          <a:xfrm>
            <a:off x="304800" y="1143000"/>
            <a:ext cx="8534400" cy="3046413"/>
          </a:xfrm>
          <a:prstGeom prst="rect">
            <a:avLst/>
          </a:prstGeom>
        </p:spPr>
        <p:txBody>
          <a:bodyPr>
            <a:spAutoFit/>
          </a:bodyPr>
          <a:lstStyle/>
          <a:p>
            <a:pPr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SEDIMENTARY ROCK-forms when small particles of rock of the remains of plants and animals are pressed and cemented together.</a:t>
            </a:r>
          </a:p>
          <a:p>
            <a:pPr lvl="1" fontAlgn="base">
              <a:lnSpc>
                <a:spcPct val="80000"/>
              </a:lnSpc>
              <a:spcBef>
                <a:spcPct val="0"/>
              </a:spcBef>
              <a:spcAft>
                <a:spcPct val="0"/>
              </a:spcAft>
              <a:buFont typeface="Arial" pitchFamily="34" charset="0"/>
              <a:buChar char="•"/>
              <a:defRPr/>
            </a:pPr>
            <a:r>
              <a:rPr lang="en-US" sz="2000" b="1" u="sng" dirty="0">
                <a:solidFill>
                  <a:prstClr val="white"/>
                </a:solidFill>
                <a:effectLst>
                  <a:outerShdw blurRad="38100" dist="38100" dir="2700000" algn="tl">
                    <a:srgbClr val="000000">
                      <a:alpha val="43137"/>
                    </a:srgbClr>
                  </a:outerShdw>
                </a:effectLst>
              </a:rPr>
              <a:t>Most sedimentary rocks are formed through a sequence of processes: weathering, erosion, deposition, compaction, and cementation</a:t>
            </a:r>
            <a:r>
              <a:rPr lang="en-US" sz="2000" b="1" dirty="0">
                <a:solidFill>
                  <a:prstClr val="white"/>
                </a:solidFill>
                <a:effectLst>
                  <a:outerShdw blurRad="38100" dist="38100" dir="2700000" algn="tl">
                    <a:srgbClr val="000000">
                      <a:alpha val="43137"/>
                    </a:srgbClr>
                  </a:outerShdw>
                </a:effectLst>
              </a:rPr>
              <a:t>. </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Sandstone &amp; limestone= sedimentary rock. </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Sedimentary rock forms in layers that are buried below the surface. </a:t>
            </a:r>
          </a:p>
          <a:p>
            <a:pPr lvl="1" fontAlgn="base">
              <a:lnSpc>
                <a:spcPct val="80000"/>
              </a:lnSpc>
              <a:spcBef>
                <a:spcPct val="0"/>
              </a:spcBef>
              <a:spcAft>
                <a:spcPct val="0"/>
              </a:spcAft>
              <a:buFont typeface="Arial" pitchFamily="34" charset="0"/>
              <a:buChar char="•"/>
              <a:defRPr/>
            </a:pPr>
            <a:r>
              <a:rPr lang="en-US" sz="2000" b="1" dirty="0">
                <a:solidFill>
                  <a:prstClr val="white"/>
                </a:solidFill>
                <a:effectLst>
                  <a:outerShdw blurRad="38100" dist="38100" dir="2700000" algn="tl">
                    <a:srgbClr val="000000">
                      <a:alpha val="43137"/>
                    </a:srgbClr>
                  </a:outerShdw>
                </a:effectLst>
              </a:rPr>
              <a:t>Florida bedrock is made of a lot of sedimentary rock and it is therefore easily eroded away to form caverns, sink holes, and springs. </a:t>
            </a:r>
            <a:endParaRPr lang="en-US" b="1" dirty="0">
              <a:solidFill>
                <a:prstClr val="black"/>
              </a:solidFill>
            </a:endParaRPr>
          </a:p>
        </p:txBody>
      </p:sp>
      <p:sp>
        <p:nvSpPr>
          <p:cNvPr id="45060" name="AutoShape 4" descr="data:image/jpeg;base64,/9j/4AAQSkZJRgABAQAAAQABAAD/2wCEAAkGBxQTEhUUExQVFRUXGBwZGBgXGRwgIBwfGh4YHRscHB0cHCggHiAlHRwcITEhJSkrLi4uHB8zODYsNygtLisBCgoKDg0OGxAQGzQkHyQsLCwsLCw0LC8sLCwsLSwsLCwsLCwsLCwsLCwsLCwsLCwsLCwsLCwsLC0sLCwsNCwsLP/AABEIAMIBAwMBIgACEQEDEQH/xAAbAAABBQEBAAAAAAAAAAAAAAAEAAIDBQYBB//EAEoQAAIBAgQDBQUFBgQCCAcBAAECEQMhAAQSMSJBUQUTYXGBBjKRobEUI0JSwTNicoLR8CSSsuEVohY0Q1ODw+LxRJOjs8LS0wf/xAAaAQADAAMBAAAAAAAAAAAAAAAAAQIDBAUG/8QANhEAAgIABAQEAgkDBQAAAAAAAAECEQMSITEEQVFxBRMiYcHwFCMyM1JygZGxFUKhYpKy0eH/2gAMAwEAAhEDEQA/APLvZL/rtH+M/RsetkY8n9kl/wAbR/jP+lseu91jqYKpM0cZ6ohjHQcSGlgeoMZjETTiOpiLVjpfAAxxhs4cxxGRNuuAA77DBCtVoU6jAEU3qAOQ23DynlOAs3QZGKsIZTBHTFlm61B6jtVStRqsQahUBllVVZKmHBhRYA4fUyehszUd6dRlVGVqzRTJqaVps1xwgAcMiSIm844OH4niYSzcR0vLVa2kssrcZLXe72extPBT+z891yKEnE2Sy5quqLEmYnwBP0GD6gpVRSQ1cqazVlT/AA5W6NuSimJU8+hwT2Fng2bKdzSRFeqlPSp1jRrXUzzLFgDIItPhJvF8XbwZvCg80Yyb2pVs/ddvfnoCwPUremhQO4002DKe8DMom8LpBJHL3hiLFh2Dl0I7LBVSKgqa5A4tJoBQeoAY28cE5POK1LMsaFCKY1URpII4tK94waXBkEiw3AjFy8VyWsjlTd1S/vcFu+q/bX2F5N8/mrKkLhFMXlHLiucnqVEao9RXNNdAITSQQskAwSMRfa6RFUVanZ6LpfuhSqLrUie7BbVLkxBncm0YJeM4cXlcXau1ppUnHTrqnty/YFgN62U0YmpUCwYgWUamPQWE/EjFhms2KaZbRSoktS11DUTVPEwUASADYyxk2AEYNq1hSftBESnpRAVDrq94UWg3uo1G3lhYvi0lFuOH1q2tcs1CXbfQI4Gur+WrM+cdGLns8DRRFNsq7RFVKwAqO0/gLQoGnksROKiupDuGXQQzDTM6RJgTAmBGNvh+NWNiyw8tNdavR1tuvZ7NcyJYeVJ2NIwyMXuUOmpRRxlKSsE4KpVq1XUYLAe8oOygDlJPQcOtOlmWWnTZ0zPdU+8EhQHqrJEgtwrMSJIE41f6vDM4qLbtJU1rcsvZav8AYvyH1+asrQuJaVEsKhtFNGqMT+VYn67Yt6NFKz5Msir3i1zUFMaQe4KkQoNiQYMYByPaprZbNlqVGmTlKrL3SxpBA4SZ49xxEC4O0xicTxWWR+XDVb7en1OPXXWL25a+w1g66v5qwHDSMRkmZw+cdo1xjriJkxOWww4QA5GGspxK5xGThDIymBO10ihV/gb6YMLYE7VP3FX+BvpiHqmVHc8/v1wsP04WNSjZzF77Jr/jaH8Z/wBLY9bnHk/suIzlH+I/Q49RL43kqNTEdkpbENQY4Xw0viiBmGthxOH0Mvr1EsqKql3dzCqo3JOIxMSOHFzm6SKSt0iAnDTgw5RTTapSqLUVILcLoQDadLqJE8xgJjiMHHw8dNwd1o9013T1HKLjuGZntTUdT5ek7ndyzrMc2VbMfhiDL9pVA9R6mioaoAddJCQoAVVAMqFiRcmZM3wOcSrleGmxZVFRyknYadJJY8hxY1J8FwmEvUtHorcnXOoq/Tt/bWyrkZViTe3z3OV887FAgWiiNrCoWJL7BndrsANlgAG97QUO2mWp3iUaKuZLvxnVqBmFnSpJuSJm+0zisDA3BBEmCNjBiR4HHdWKfh3DThTjad85W097d2797F5s0x2TzTU/ssaSMsHC2PEXNMkm9gNG3jiKjmGSnUThPeABjBtDBjAnw54eThhXGX6Fga+nfff8Wb/lqLzJdfnYlXtB1FHTA7lmdTzltO/KOHbxw/NdqEhxSpU6LVAVeopctDe8KYJimTtImLxHIbTh2ZolCoMSyCoBI91iwB8LqfhiJ8Fw2ZZlq2+bV83avVXrTtAsSdaHM1mWfQCAAlPQI395mk/5sFDtRjVr1GRHFcQyHUBAFMC4MzwAz44AxzXi5cDgSWVx69f7mpP/ACk/4F5klrfyixp9q8CCpRp1XRQoYs6i0m6gkMJJ6W5nAb1mYs9RtTuxZjECSdgOQGwEmwFziMsMdo09bqgsWYKP5iBghw2DgyeIlW/Nulu6TelvV0DnKSosKnbLalqClS70aR3raz7kAHQGCloG5t4YHzGfLCqoVEWpWFUgFjB4ibk82Zj0GwxNW7KRXZDm8uGVipBLiCDBBOiBBwDnss1Go1NxDKYN+oBBHgQQfXGjw2HwGJJeVq91ebZNPRPknW2i/UyTeIlr8Ain2pURqDLA7jvNO9+8KkzfaFiPE4dW7V4KtOlRo0lq02psQXY8VuGTCAX4RN4vaMVmvHC+Nqfh/DyduP8Al665tddddVez2IWLJBGvHS2G5yiaZQEgl6SVRHJXLgA+PAcQNU8cbUMSM45o7ENNbk04a74EeueWIm1HCcmVQQ9fliI1T0w+moGEzDBQEMk+GBu0f2NT+A/TBTtgPtA/dv8AwnCodmQ04WJtOFh5B5i39nrZmkf3v0OPRO8x572GP8RT/i/Q43c42ZxpmG7J+8xzXiAnCDYigJteDMjmCq1GNNalOFWorGBxMNN9wdWxAOAFYYLymaamSVi4ghgCrDoQdxjW4zCeJgygknfJ2r16rVPo+TplQlllZNUp0atOsU76kUptUZS8oypdlDKQ3LZhBxLnK/cNSVK9KkvcpUdTRZzUL6p1t3LjRAAAUg+9PLFdnM1UdGpxRpo4hxRplS681ZmdjpPMCJw49q1AqgLRYrZWq0yxUbgAh1kAzAM44uJwHFYi1txv7LcW9q1bTTp7Jttb3dI2Y4kF8ugvMVlRcxVy4j75KdNnpngDIHdglRReZRSRA8cT0qxqfYS4BJzDBjpA1/s7kABZixgcsU+Sz9Sn3ksKpqGanejUHMzJAIiDsBEWAgDHf+KVdVMk0/unLoqppVSdNo1Exwzckksb7ATLwviHSauSr1t61ky5f92vR77j86H6dP1C6mbanl2KaQ7Z10DlVJQBarcIYFZ4dNwQJncDBtXPuM1lkUIq1KVB6sU0moarOhDSthCTCxdjjPVK7FAhI0961Y2uXZWXrYQxt5XxIc8/epVMTTSmiiLRSLMs3uZYztyxl/pEpazSb9V6/wClJftLX2eu5Pnrl86/9FoAKdGrUWolFjm6lAOyFyqUy5hFFNwGMC5GwPPBPZ1anUzWUiKjEVO9YUnRWKjhPFTVSxBMwPw4pcr2k6BxFNxUdnZXWV1MzNIAYEe8RY7bzhUu06oqrWLJqQFaahIpoDMhU1TcmSSSTAvYDGGXhnFScrerT1tc4ZVHa9H71pm3K86FfPUn7O7RetlKxqaYFJaqKEUCnxJwqQuoiDBLEk+uCs7VqVszlUgVP8PSqd2QihmLV51MFkLC7bb2nFNlWNOk1JSIZBTJIk6QVNriDYXwWvalQNSZe7BpDSG0cRUaoVmm6jU1o574z4vhmJHEcsKKpN5ddm4VfX7VXTvnuSsaLWr+bC6ea7zL5jXmKeYZUVx3dHSicaj7t+7UFYMRLW59W9p59qZy6Uwij7PQqOQqlqnGxCkkGF4DMXbVvbAY7UqAOqrl1Rl0mmtGFO0FpcsSsWAYASbHAz1mqOpYjhppSW0AKhaCfGWMnEcN4ZiKa82Pou6tfhraOm6vn1tscsZV6Xr/AOlxn6Qotmq6gEaR9nkAjVmrUyB0SXt0TFR2UsVqI6VKf+oYN7RrmsMvlqRFYUAzM1PiUuxYIobnoRnnlxjocNHZeZpsr9xVlWDDgJEgzeMZ+Aw5vAm5vVrKr5xissXr+LWX6k4r9Spe77sf2lVyYzNUOmcP31TWVNHTOttUX1aZnxjBHaWqnW7QrNoerSaktPhlUFXu0RtLTJSnBvILT4RUNkMxVd27qozOzM2mmwEsSxjeLnacWM57vXrHLtLqFdTRfSwAAGtWPQDaNuV8as/D8SMYJSuoU037wbS6KSTi/wBC1iW2659O47LA5mihrnU4zNKn3mlVZlqGCp0KAY94Wtgev2tVNSvSFJXpBqtOnQCKNHdllVwwQvqGnWSZ54mqdlZ2sVBoiklNtaqid2oYiNZLMzMwEiZsCbc8Xzez2Yqq3e1KFLvAVqPRpHvXU2aXJCjULEhZPI4xvh2pZnFOOuWN/Y21Vdm/Tqrpcy0m9F+r6lXUyixTqoUqZlchSNOiwJACNU1VCIho1kqkiSh9K7snNAUYGY7iu1Qsa1SkGFRY93XoZUAYyYAGw8Mao9l0KNWjWitUenTWnT0kqAtMORq02aS53ty85T2PSNLRpQ8bOS9MsilokACoNJNgFVoMbYweTJRlGXqTafLRW/TTWVrZ093et0ZMj0Zg/aBGWs2paa6grDujKMGAh1i0MQT8cVofG5z/ALOUahL1KmYapIpgU6YVQEEBaaaLIt92PO5wFmPYUlS1OvtMrUSGEAEzBtuPjjucJjqODGM90l1NfEwJW2jIu2GF8aGv7D5tRICOInhYiR/MoHzxQ5/LVaP7Sk6DqRb/ADCR88bSxoPZmLy5LdEBbA+eb7tx4HD5nniDN+63kcUnqgoodOO4k04WN7IYcxZdij7+n5/ocbQnGR9nKBfM0lFizRfyPTHqmU9nGQhiQ29gsiLAmSRG9j8L4w8XjwwnrvRWDhSmtDN0kLGFBY9AJPywUOzK/wD3NX/I39Ma7MZbSDxJSLe6dJYyTyhoi9gZ2G2LKsFA0g0xbTLNflxRpN/XHMfiL5RNxcGubMC3ZVcXNGqP5D/TApbiK/iFyOY3EkeYPwx6OqQF0gEDd7gWkGDEmTbfliurrSSWTQrLwzqvO7A2AvY/A4n+pSW8R/Qk9mZbsLLpmKjUw/ugkhbm29gDtzxpMt7NUSLip4a9Q8pAUG9jY8+WJMn2u4RnVWBDWEC67H8ViDg9sxmdGoyhvMJf0km0xuJPTGDE4zEm7TrsZY8PCOm4JX9nsovDpQNfeo+wm/v/AN+GGU/ZSgY4UYbytRx12BY8xvPXFgcxXBBBBFww5kWCkmBF55HDqdap7pdOi6zxHzEn5Yx+fifif7leVDoiozXspllWZYTtNQb36iIHqcB/9FqJ0gVHBc8Is07GbAdfljV0c0C2gsjEA2QGd4M8vTEoqQ3ICLfmJjkd+vOcWuJxl/cyfJw3yMavsQWmKpgGB9305zrg4hPsVUmBUB/kPSeRONcc9TUldSfvcRBud7L/AHbETdpoNVqTQSD96pjw4lHwxS4zGXMX0fDfIx49jsxEzT6XLC/qt8Rn2TzPRD/N/UY2Y7VU+7RUkExD+N4kX52GGZ/U9Nl7kiRYCpBn+Xlfr8cV9OxkL6JhmeyXseLCs7aj+FAB8zJNucDFq/s1lqZCmkZJAD1GOkk8gNVz6WwTls5oqimIXVdVJ1uTzkmYXYAWE7b4nr9o1rgUax3InQBvYShJHrjFLiMWW7LjgwjyHdnZQIdK0wg302EkHaIuCBMjxwZWRAQCbyIK7W2G3jscZXtXMZk1KZanSpaxpJctUPCCYWmoALxafW4EG5FXSsMHJA90qRqNt5UL8MYnqZEE5xCqSWhgRJtwrbU15G0/HDc9lyOpBjSdQkeEAqOW5nfEBpIVamVIJBUyAdwSQArnTzEYDo03NMEswC2OrvFMRbdC0+P/ALYloaDMij1FmE3vpY8JESp0yNXUAkCOeJ89TFizovMhgDMGYgkWBAiI+eM9m0q94svSWmALlnZr2kinAGx4piww5g7sRSzdDY6gaDE33H7bePC/S+BAXVXMgywqhQQDxUT+pE+uO5nu2hTWhrsTq0eoAP1xkGy9GkTTq1888G2kAKBYADgJK8wSbyN8OqVMtzq5+J5kHe/OmTvznkMXoSzS0O6QKNRfV7t4AUC0QY5zPPEuXy9Fu8KtVDH3j3rLyiDDbSN977xjPUaWXK8NTM85DBmsLCQQBsMWGSoNGwI2EKRAAAAgiI28sPQRe5yqqyEZdUC7sbf836/XFH2oh7pw5FcgXOwFgNMEtvEm95PgMRZimF4A1PVsQe6ItAiNYM+GAO16pSix0spC2hNKnoB3TuFv+JlIFzywJDs84zNak0GkjUyLOhMww3gm8HeOkYFrnhPlg/N1WqniLFlhSX0T7q/jp8LgGYMW28gMwnCfLHW4dOonPxatlXGO4dGFjt5TRsuvY9iM7QggHVuSRuD0v/fLHsFbMzTcOw0kETpIG5iVIJPqYO9pGPGfZ2ppzNIwTDTAmdjtF8a6tVFUxLKS8y5d/wDl1WnYGQBjz3jTrGj2+LOt4dG8N9yzoZskj7hgRABQFbRvN7x0/TFq2cpQzP3ggCV71iJ6WieQuTjPUOzI0jvAGIJKqYFud3ki/SMSt2eoICEKNzIRST5hlPXl0xxszOlkRr8jny1MhmZE5TAPW25xW1s9SkmrUd4AmmYgbXmYiOcgXxTDs92bVrXreqDtym564K7O7M4nZySx3CAsAJmNRK/AG2FmbDy0HJ2vSsoAUAHTcArNtO9ibXU3icKp20tNSKYVlNoBYk7zcC3lOFSyRWeHSpsNRAkn+LUZn97DnyrgmUBvYFKbASItwqeWFmZWRdAd+0S6xLoZ211CP9U/C2Jsr2voLa9T25B9NtrSx8f0wvsQj3ANN/ciRcmdLD+ziNsmJugAiw0taf5zffcc8LMx5I9AxfajigKqyBuLxYmbDbp1w7OduUmTQ1RkY3BUC0eDAjbrbFYmWHMTtAmr6gnQbTgipkqIGpqbFrxpLnleOCdp5YpSkJwiuQyh2yzk0qFRnUC5IphQd7/dkExvcx4YjzCZioZNcNq2GhSN+unFW3Z66wVYRvxkKef5vQ8sFV8q5EMFabDj1G/8948sGZh5cSwFN96ndHeD9nsI2EkyenTEQqVARNKibzqKBfWzNHLlzxBlKeYQHS1UAdFAHU8hPqCcCVaFS2pajlgQNKgnaZvCiIG+FmYZEEV83JAfMikFF+5GjfeWn6dcT5fN0jTCq9RniJZnWTe5Bgad7euB8jkX4uJR+6WVj6hVMehO+CqXZYuNcQZAUMN7/hpj1vzwZmGSIFm6lzTKVKn74WkqwRNu7qISCIvePMDDqfaARgvc5m5N1YFZ5/jiPP8A2xZ5Hs8wYViJsxYCesKVMRfzv1kzp2eJJKPAtYg7+WmMOx5VRSZjtdqa/tMzTgiAzP8AI35ePocCLnwmnjzYNtgYvuRDi3iRfGjq5FQGApueg5n1LGfXHWyUR90wvOym/XlhJjaRnm7WD1D95magBIMKIEKDeQNQJtY/CcOodqlQ8I4JJA1X1flI1PAtuItpO+LDP5T7zVocyoKgtYmSGBBY2kJyPrtgillHW3d0hJmOk9bgf8v1w2xKJmjUSL0EJm2lBeReBE4dqpkMBRZeR4YHP44vMxliT+wRrjbT/wDyJ+eGHJiQe5cGbxH6FcIqipeqEAHdi4kjSduUja0c/DHRmVA/ZEWiYIPjckHbocW32JdR+6qWOwm0/wA+Ia2WT8lZfHTP/mHAmwpCodpU2QguVMW+9YL0uTqWPCevnjPduZSkQ5p1dJ37ym17/vLF9rE3ti6NJZB1sTsC1Mel+7Mb8zgDOdlUfeLZcst5JTcAxuUufPFqREoFW/s8KS6aTtVIlnDQHBJ334vhipzUaW8saDM5arURahYhmHCSveAI4BDEk6gZ5BiBM3xnKOVqGiWqEEgG67Nz1fDy8sdbgcaUpKLOVxWDGPqRV4WO4WPT0cgs/ZymGzNIMJBa9geR62x6blsnA4b/ALoEfSBjzT2XWc1RuF4jdpgWNzBBj1GPWqVEkcFfLvP5Wv8A/eY48z45FvGj+X4s7XhkksN9wPKZ1XYwjEqea3i0wurWRykLywYvalNzpHdG8MdSGOswdxe0YG7QehRKfaGqKxltKM5BAk8JGxJtsN998V1T2oqliPstArYr3hYMBEjVDEE7XxxlFI6GaVmlzBooAD3U2iGUkbRZQTO0CMPSuI92tAuSKWnrFnveN4HLGcqe09cAtSpZakQIm5kc/wAXhvGK2p7S5skznHHUIogW5QIxXpF62a/u683oVLSRLi58eIRP7o54jepmS3/V6oHXXTPrcs3yxjsvnqov3+ZE8yznryvvh2V7VzCi2czAHKdR5nrOEnEGpG2p6l1RTrlmiZC9OukSLcvG22B3zTyODMHxFHUJ/lGKGl25mNBP2xrtZojl/BHLEI9q82u2aRuXEtM/VQcNZQqaNImdDD3ihm/e0Wpj4n9PHEj9pU9IOvL6trvb4RYwMZ5va7OWMZZzzhbx/K2JB7a1wRqyqGxnS7DeOoPTBUR3Iv8AvAwE06LcgUYT8CRjj5Y3+71L0OmfCCGgeuKQ+1+WaO9yN/4abfUA4IX2g7OIL9zUUjkq6d7fhaCRhOK6gpy6B9LKKRw0SPECfhE4hztJBfS3CLFzaYgxJAmMQ5fO9nPtUrL4ffHfl7xGIque7OBDd5UIXZfvS152DMRBmPXxwsiH5j6BK5oIBPdqDyJbzgalVdvHEadrpfS6cXTTB5Dap/cYbQ9rMsvDRyjgcjCry6Lzwj7ZOeFcnvFzUP0jDyxDNIlyWcrOGik7AGNUoPgrMp+o8Tgmi9QWFN4AtLAgn+VTHqcZ1/azPI+lTSooQCq6VNzcySJJ58uW+J6PtdnTYtl2Hglz4e/+mK9JHrLTNZmqTApsN+ZFvNqQHwOIWzlUWFJjG/GPHkiOeXTA9T2lz4UsqUBES2jfVbbV18cCf9L87+IUan/hj9G/TC9IessaeZq1SSwZBGgWMiYJJJVRtHLl44rcvRzUkkUit4BEmxiCy5kXBsbCNuWJa3bWcpxw0k1cRhLzyJJcRsBBB2OBs127nEIKV0gxPucJPKC5AB32O/KMGg3moLioAeC42CuL+ETVOOZbMVdUNRqjcyNRPQRqpIPniFPavPi5FGp/Il/8r/pjp9s80DLZOlHgrX9b4KiO5hVTMuzSocAyW1ahBmLjQZHQzGIX7R0yDqkncNSHyasD8sD1Pbdxp05NLSCCXMDwOnefDHD/AP6BfiycCPw1GHXquGlETlLqHDOtBIV9+aavlT1YqO0+3qYpkuoAayzTZZ6QXCgnwwV/02ybftctWB8GR/8AVfDW9o+zqtQaajUQNNmpad51fs4mF+M2w1BClisG7QXLpT1m2lACUBsLcwtoMfLGerkrlwYbTVQspO5EkfIiPTGu7U7NyVcL3VehUbUIBIRjYixYd5IE2D4xXtAhSpxErNMAI0TsGUi0/ibm3K/Te4H0YqNTi5ZoMpMLCjCx644IX2THfJMRPMwNjzxoKNGmfe7mfEsNttzHLFF2Is16Y8f0ONlU7NZRLd3APQc/5seZ8b++j+X4s7Xhq+rfciDoiyCq3/7NlabWkHaOvjiHxFOmR4gSfEyZwVQogyNgDxldhvAJcgD0YY6M4gMd3w7DhW//ANPHEOkrZAC8WWmP5R49TiN2qXmppPSw+UYMGeXTalcH8q8/5B9cOHa9SIVSgmbaR8thgsdMDKtEGsZHV9t+RPTwx1BVjhqMR4CfHpiav2xmVA4yJM+8t4sJ4cRZTtZwBI1K5mWp02ubWJi39MPQnUcjVwsXkmbqPCD7uIKr1I2p/wCUf7YKp5wj8CnzoJHyPj9MMy+dALSiR0AdYv4GPjgHqVmYqMWvRVr76Y+gww5lAP2ZU/usf1OLav2tSDEiiukGwarV9bkR8sPPaGXIGtKgtPBUQ8zuCokRth6C1KzL1h+eqvnDfU4LqZxQI71/8g9fwnEwNA7MVtfXR1X80qT8sOqZelMd4h/8Oqg9ZVsFDsblK6x+2p+qQf0xOlZQp+9p9JgTy5ap+XL4to5Cl+eiT4VlP+oJiVclE6dJBBHC1M/+cMS0UpFW2bAazM1+Uj9B9cEUs4AQStQ/zf8Aqwqi0lJGujsDHed5/wAtMEj44l+7H4l9aFcYdE5iur5j71SE8IeCPmW/TEi5qG4svTMHkYn4DFjTy6uRpdABclaTzv0Yn4lYwU2WXVZqhjooI/5aH64dCsqGzFMKf8MZ/jaPW+IXzSGJyqgTuHefri9q5RepItJKHr5j6HEFSiOcwP3DuOlh9cAWwDM5qkaaRlGO4l3MDwEH6jED5lCFByw4f3/Hl0GLmoq6E4qY4jA0mQf/AJ/MeGImprzen8IJ+UT5/PDFZT1K1E//AAj/AOacM1ZfcU8wvr/QYsHoahwik1hzB38NYw37M3/dL/Kyj/8AIxg0DUGfN0NIGvNR0v8AKcDtmqM8FfMJyllnpz1D6Ys6mUaP2VXxhyfhCQcDDKACTSq7TcOb+oURhpITbK6vmbGMwp/jEE/Ij54hp5YzGmm3MlWg7GZAaxnliWrQR5BBFxw6VPyQlt+UjEFPIKWaHSRa7aDfwYk4ujG5Wyv7Yyi6Zak68gfeF/Aifgcd7CzLha3eVg1IUjSph9TmWHAqT+z9yL7bRecTdpZSooBRjAhpBDL4dCb8gMXnsWAuQzxfSGam8XvZdIkciSG+B9djA0lHuv5MGLrfYyuFjkYWPYnCDuxGivT8/qCIxu8rlochQeHnEWBgAmpKkcRAvytbGF7EcCvTLFQAZljAEA3JPQ3xv6AGiacHUS0y2kte8SbXiNrDHmvG3WNHt8Wdjw2N4b7hj1lX7tYFgdW8zby5bDl86et2KwHC3xAWPhgs1NOlRIG3DpEDwAjwGGmuBMHiWAT7xvYA7n++mOIdaqKShQqs2gKTaREEHa++Dm7FqgH7s7dQMFPlnIBBAcflEeZjpOHCkdJLEyDfSNQ+bYBbAlXsdyV1UxAO0+B6PgZ8g6qQaZ4TaByG2De/X81QCbSi8uvvYmWuG2qG/gfCNkwCRUvlWgjS3I7fKYxHTWLSRHifnYYvEdo/aKCDF9XymPnh4q1IPEk+aifiTgGZqtc+/wDHx8zhlOS/KFt8CrdP7jF+yt+JEM8yAdvEAYECqSS1FPMAD6N+mHYqKakhk2HntiWiSCTfYizHnH9MW32WlzTSImznmYG/icS/8MUMpbvAp9ZtPSw5ThgV2XruB77+pn64Rz5AE1V5RqVD/qxpqeUVAVVEkrKAgy42JLXgchz8+UGaQMCgTSRAgWBJ/KenKfDAIojnKhj7ypF/dMDf93lhtLMvFnfp77fScSjJLqliw8Lb7fH1w9O5Fi8ebj4eOAQHme9cQTUfwJc/W2OLlST7gPOxj9cF1EoTGubfmHgYw9VpQJXcfn/9OAdAFWlpElCo/iN/lhlVR+X4NOLCvQpEQCZJGxB53+V8PzVCjFi3/L+rDABW6joj7yJFgTHMfrhoBE2b4kYJzOVphJDGxXcJ1Hjgk5Kn+Zvgnz4sMkpixAEawf4sMNTqW9b4tst2MaijTI8WWOdtvPDqnYzDd4+P9b4YalPVzBC8LEHwX/fEVXtKooAD3iBcz8iDi8b2fLbuf958fjgyj2FQQguVLEW12Ft7c8CaFlbMv/xOs40RrlgApIJYn+NSB8sXeS7PqBDKUwTNgXtZfytpnnONJl6KKkNo1DosA32gkx+uOd8J5Ai0DruL2Exy/wBsDkUsPqzMZz2fmWUureHw397n+brgoDuMk6EF6jI4ZmgAAgwV96f4bXYnFnUz4DANCajwybk3mwm3jgPtjMA0KoO+g/rf++uMuBN+ZFe6/kjFwo5G/ZmBwsLCx7c8uWHYFPVmKQIBltj5HG6eoZ0mZsyhNvLVMFieU8ueMH2IYr076bm9rWN72xs+8LDdluCBqXYRcQCADN+cE+nmfHPvo/l+LO54X92+/wAEPavDEcMqAPHqBA5XxHQSGZtK3uzWBJtebmANgfHecQUiIJKNOokFzPUAiOo6eBJ3wU2YWA0lU5giOkAiJEY4ux0txpUs6GZVSTqIEmRAWYJIvJNthglKCoCWhRJMLAknmQPeM9b4G70nhXUOjAbXud457fXEyTIWQYA1COZ2INgOZ258sAztVBvAk7CD6Tpkx1OOU6UVNetrLBQe6tpna5/vnhZppLKEBZRu0AdYB3m0+mCqNaASQZAkiPkOptt5YAqztVyQCYAgyZuOhFon4RfAFGyjapvBnlyvediJ5k4NZS6jUImDBgxzG3Px64iqJwhbgFREGWvG5nh2jx6jAgZCKcsoYaZFyCIBnaYBNhvEDHM7SptppsJW0ao1OVkliBaBsSfIdcS5ldZNgYi7avUxFoAgHrO2J6RkmCOEiRNx0iNut7b4exNXuCvl4hizKoOyEqel7i1/pGLTL0TMsWgCBNpk/IdPXfA1MrrLFpVYCge7Nxud9x7u1tubM1lW16yzuFIC0FPD4Oxe7EfAeMYA0JnSboRBIuACTG9yZ3Jt523wxQJIXVeCAdQEnYk2J22kc5wV3guJkgCQOVv73wPUJESQRHOdU9ZEACAeXwwrHlSB8wadgQB4Xi8GOm9pMXtjv/CQACN/yyYn0I+OCyhVpXVcxAM73niYCbRzNhEYjkgywE6d2awTq0KBJ6CdhOGLuVWYyTgToHUGX/8A3nA/2aruEUAfiIYDe9y4PS5ONFlQEBITTytz5yLmNz4+eIe9d3ZEZYCSUJ4uLYnZlB+MnwGGmxOKoqqvZh0y4WNxxDlBmWm39cE5fsnV75MDo0+IG0TsfUYOy1am86SSUbSw0mJtIvaNpI/W7O0KxcBSWBLQun8XNhCkwNrmOe2HqKlyIKuTT3e713EaogiRLW5jflyvOO/ZVUKoEVNJugWDymWBi5mPDng/LU9KiZnxgnw2gD4YiroWEmR/C2/QdLn9MTZWXmcFUtu1x+npA57CLY7UQiNMFj12gdRY+FuuGojAEgHVAsACAdrQLi3M4kZWNlEGDBiY8sBXI4lJzYkAwL9PIc/X54izNEtpYhSygwwFx/CT4f8AtiTLsRCsZYLcsw1NykqBEyD4Y61ElySAbcPUT72+3phi9yGtbTaRcXmxtFtNx4m98Rd0LW0aZCggRyuADt6jDO0O0dNYUkpl3KzqkFVHIkAg/D+uOvQJfXqY2gLbT8In54GCaBnqOWIKiQRxGCD1C7EHqD88BdrA91UPLSf9sG1aP9nFf2pTilU/hM/CRzxkwPvY91/JGLpCXZmPwsdwse6PJhXZAPfJpIDTYnYWN8bDMvOmm2smDr0PpA6TcOQY6Wv5nIdjtFZD0M/AHGmRoqHUG6qNMk6hOkkKosNjfxx5vxpfXR/L8Wdrw51hvuTZymdRZXOlBDTqINthudUdd/TBTVpK6lcgwCqQp8LwQI6/DHctSdkJ0nSp6WHiTspM+cYa2XMSQ178O8C8zIsfO844h00PrulSQBpU24Zgaec778/98PkDi5Cwkm8728hvviPTqZRcLHu2tz2/MMdBqNoKgKsmZOq3oAdVukDx3wixZRS3ESGNgwggDmIB2see/wAsParY6wFA8TtyOwj0wxq6UyQCQV4iACTc7gEzv6ThZmjCgSvGQuiDBmWaSBMx4YKFdIrHyOaeupWqigtwKQQsfvFRqHCJvExv0tojSvusbSASOESfeLQNryekzjrZniemAQsqphYVSZsGEFm5wOn4dy6nUAfuwHIm7Qx9653Mn+ESBPxrcxqkE9l5CpUJRApJDceojSN1nUDJPEfQWODavZApsjM6VFAIfXOlSFgBAsSZNy3IRHQyjlMuacVLODrUATxBY1e6INyLH64p8nUY1dbowCqVIqBVVZvIU8d/75YYbumVmcGnMKKVEJKhmZV4ZmLiVkRAiZ2jFlTqESXPInWNlA6lmud7j5YECAKXN6umQVVVI1G0A2AEWnfytiXvrrTDA1AA3GNl/MQumeYAHriXqXHQ7UzaKp1uEBYCSbnVEQInUZ54jprqpMNLJq1QAwYgXAgyRJ3PiTidKBDqxXVqcsGEjSNMCb3nYD9cNqU9TGKYFMAXBMyJBCgC3nIP1wD1H08yTAZCCoETLGSORubTE+Jw1XCs9UvwwAOLhWPevMSWN+eGrRQBW42MlBq1yB4FvKdXOBGI8zlyQFMCkpBIuSYjSu3EJ8th4nAFh9ES20L7024j06nlf+mBhl1ZV1SQWL6Y0sT+C6mCBvfzwTlxIXUQoO9r8rADa3OY88LMVCBpAI2krJmbcJJH9zhDaTQzO1kpKzlRZdpiecAyRJO5MeuBzm07xKEMbCpwjhXcjU0yeL6dJwUmWUIHqhd7arR03JE7fA4EWm5bVcCRYN8mJux6AQOpOHYUG06pgnSQAYEwSfGxNiNueBc5Tk6yQIENJay89jAMeE33xNUpGb7HYeO+BqBZSwBeoNY4V0jRIURxRYe9Y9fLCihzaSoIy9dCoKuAGgXOljNwrAweh0n4Yny6lV0uSxJM20wOQEE/WdsA02RVIplQdepygUBjMtMTJOx8+WOd/pHGdIY7s25PLz8sWY7J1rG+oXJNyfh9flgZu0kkwwXQYbVOxEzbniQ6iRsTtzIsD0NvniOvTjeWJ3iYnwE2ANsIbb5CdVYGVEOsGZBI/s4r6HZcUSiVKtIapB1AlRbhEyAN9jiXN5pUGupCgSJvsfDniNcyrw1PiEcmsQbG0cvTDVidMILRTBkttcxJ8SIEbdMBZ9waFUfiCE/LErjkFtHw8sV3aNkqCCOBjtbbrjJgfex7r+ScV+h9mZScLDQMLHuNTy1BnZZAqpO08vI42XeSoUyABMEKSSJC8XIcIAuT8ROKyNdkqIyEhgwgruL8oBvHgcabNZ1SiFagKi4DObyZaQ4vc2sN8ed8aX1se3xZ1fD5ehr3LCmiERUcsYnuwSLEwCSADvI5C2Iqw0K5VdES8QLwJuNU7QJEXjxxUmpaO84WJY6ZJDHUAJEkbDfYbRvgyvWpKmjvS67GJBM7gki4MdZ3xxnE6CxEB5j2lRdMqZiCZmGkkR0B5nwHTFv2j26tJqKi4qKIqDofdueRMemMZX7Bk6qdTUhJu0AjnvMG30xokzp/Zjs+nUUgIrVGRgikaQEOrSragbwTtbrbgmRHFkrKgVK611fR3jEkEND6tLSyjyjpaPDG1zVYKoeo3dagulDupYCQQvGSSTYHpA547lspwIxbSwPENegLckePCTYmJjyxnu1chRytVHp0Gr1CdQLFpUzYltyJsCRy53wtGUrirNR/xpcq9MQp1D8Qaw/Meh3EXN7+Muezi95qBBquy6pJhAwECAwIET1k+dsh21l3rgBSzVLwoEEi4BBMhlDHrzPpe5YZlqh1rTo0xTl2aWd9O5GwSLi4PgDNll0KU3ZYZKoVqAqF1qZLbXsYnTsSQTscR5lDrZqrMQ2lwsCSb2FusX1SYO18O+1qqwi0pDSVZ7nUCANQBvHObW2GM5/xBjXrCrARmDWayAGDEkFhztvbCSHKaRpqlXU2kgi3u7N/LEERK3k78sD5yshfu1J1xIKhwsTAEqQAY8baRitTtZXYvTLGlJhW95ogAWkgweUScWlJyiKVpFFNmClH0nkJB3kbdcKqGpZiWplhB1l290FZFtJI0lok9T/vGGZlv2iKQvLUIgSoBYCQ29vTAtTtABSxJA5Sb7nxB5cpi/ouzv8AE0tYqQEBtSaoXuSIYA/uyJEX2MiEkOUlyJMmqrTAqq1dqcNbSxkc76QI26264oMn7TGlXq06lgxLIKjSyk6YUi8T4RHwxs8rRpiAn3jRcs2ogGLEE2JHUeGBu03p0CHNOkrTBbu1LERsCDPLfyxVqxNSpO6oZl87TiRIkxOwJAvvufnbCy1yakm50wYuRsRFuu55YBz2dWomiiyRaSZMA/kUCWa+wFp5Yrvs4yzCktQ1NTByrXCyROoLe4HjthKNlOdP2L+jXLlwVYIhnUxME3PDqFxtcHw64JrMCmksrQLgH05G1/1xXZTtEtChgQTEclEkTtMbfPpginmULaVIuCQCV5Tw6PemI5fU4WUpTQLlMx34RqQbRqAYAxESSSdJG5FgdvHFb7RM9J0XLUmiSzsNRDkjm9x6G3li5HaSjSe8cTCAIvCSZOoLcDncnliTMZN6czU1Jf7vcn+BlGoCfAkn4m0Y3qiqTWVXQoR3BLDQWafATpBvu3KPPFrl8qSqhgDYSOpi/P4kfqcEZfTIGuSBBAPMR7xje+zR5WtJWbbh3JFpPry+hxLLjFcwLL0yAwD2DWAgwOhtJgjnfEVGrxOuiSnDNjIncFgDB3iMDVs2VLrUaF5QsvPSGp3FuQ85x3KZiCz1C4LGyEgmBPFpgaB5+mHROdaJEmeoKynWiuRtqFv9rc8RKFsAQokEXMTe02n1tfEmY7QSmYbXy0iL2NtKiZnYziqzdY1HYBSNLWERcDc61gG5EBhtfDoiU1yLQkK5007kSTpgT1LYH7ZCfZ3IgEoSP9v764ZTp1qsmAgTcDUWcjYwDMeUTgft8oKb66ipUItTUimCdrqTLTvPP1xkwF9bHuv5FiT9D7MxuFhYWPcHmRlZCVIEyRaN8aTJ1alqbVKbOANRKkwDtawWNrfDbFJk2AdSRInaY+fLFsKxYjgIG9zY+gmPPy8cec8Zf1sV7fFnT4H7L7h1FIB1tILfgEb7AHobXOI802orIRRvpDAg7yWld/Q/0e1YwPwdQWUG/gdl8sNSqvPSxN91B5D19YxxjeZIlMiY0gERFuoNh+Ll4YlasxKn3SvOLc5hRAm/TEZErqJTUL6SQTzmQJAMc74HoVkJ4qk2k2YD5QSNh/cAoLCKldoLM4gcirSIk2H5rgyRiVcyTDGoWA4iRAgSBFzMeJAFsQaV3LEnmVDRNokxq5bD6YSZhR7sxsDG1ogL87jpg0Cyeh2ijO1RAamkaStRipOkmYgCxB8fWcXjdvF00NlKVRYgqWPIzsUtz5Dl5Yp0pU/uxrYl5JDTYSeYIjbngfMVaRJQKLQRwkyb36WAxQ9VqF1c6xCqi06QBaSpbmNgCTMkHpzxU9qU+FVQMAQ4LTO4Q3iwA0zHK55YkoV2JKIpYhRIWBA673m8fTElJ2PvBF0wFluQ5xquZ54V0S6aoz3ZgrUqopQVJUldR4ZgXMmLrub2jrONHRz9VabAorOFgMFuSOd18PSOmBqWVYOtRWUgjS0VBpMiDAiV2FgBYDyxNXybnUeEN1kseLqoUEj4c8DkmxRTSBe1+0qrZZacMIUKZ6LsZPWAbeOK/wBmc6+VYvTZeNQpfcTc6RJAkG0nmDfFzlcoy3YktsFCQOsyFMGDzODVpimBxKpvzOqASLsR1sAeflh5ktApt2Ju2C6kMzAtJkBrciA4IX0XzscD11L++QY2BQQsTtufhG18TWXdxvcIDNuW2kx1nrhnd0xBdyvKCWJO8GG8t7eeIsvVgmZyoY8TE3BAAIg8okwOgN7W8n1eJyW7wyCQF3OxE6Bwzcb8p8MGPpGkqNTcJuCuwgEybMBAgknww2DJIQOu4IJJ3uYJMCOX9mkxbE+V7YpUtSUBSS4mVu3DzG8T12v1xJWzqElpUauibG0GRB5nc9cCpm0HuqLWIg2sY90XMxPWYxPTzKrJqUzJ90BSBFrkMbdP6YWllZnQ1HAIEKY9yRJXwXUuoWtcmwsBsWnMVCRqdrDUINjtBgQfG9v0gd+8fVThQAS4BDAmAFB08UiRcSNsFjMU0aEos+/I2A33ANpFvDlh0hWxlHPhAQOEqBy/MTeBsT1AHLpaNtRADuJIkKBBnlzBB9Zvsd8RtXBYkIykXhr7X1adzfwxI2YgjSLkmb7eMEbcrRB88ILY9MuijUSF2bUZJi19JBM4ir5jXqKNqJtw7HeTA62k25XwPmnFSUNUUyDMo1tweIgfQnE+umRdi2mynSWE7TIkEzHzwxOQzK9m6gqoIbcleGxiNXETvy4ZvffGiqUMwo/Zo6iy6QZ5yIiwMQeQtvsMtSpgAyXYBSNOkibkTa55ji+eHvWIBU1KqsxEBNRqWm2kzYdZ+EYej0Y4yy7FlUyhUs5pVV3lw7QJ9Y/lEjyxnc5RUBiC06d7iR+UjYgePXFrTrPp/wC2tcSGEW3AAkE3uAeeBM9RYI9tQ0klg5MEwYOqCPLTjJgfeR7r+SMV3F9jOYWFhY9qcAU4QrMLhiDtYnlthYWMWJFN6ouLdHO9YXBIJ3g7zvOHfaX/ADtbxOFhYSw49B5n1F9pc8RdtQ2MmR644KzL7rEeRI33wsLC8uN7DzPqL7W7XLuTtJY7dMO+1vvrfp7xwsLA8OHQTk+o3v231NItMnbp5eGF9oc7sx9ThYWFkj0DM+pw12/M1ri5sRsRhCu35mtcXO/XCwsJQj0GpM6a7HdmPPc79fPC+0vtraOkmMLCxXlw6IeZ9Tv26qLCo4A2hjb5459rqH8b334jfzvhYWG8OHRBmfUQzdTfW8jY6jbyvhfan31tJ3Oo388LCwnhwrYWZ9RfbKm/ePPXUZ+uF9sqb63nrqPPfnhYWK8uHRBmfU79sqba36+8f64QzdS/G99+I3873wsLE+XDogzOtxHOVP8AvH/zH+uEc3UFw7g9dR/rhYWG8OHRApPqcGZf87fE8tvrjhqsbFiR4nCwsS4R6CzPqPGcqCwdwBtDG3zwv+IVTvVqH+Zv64WFgyRrYak+ohnqu/ePPXUf644uZdfddlnoSPphYWFkj0DM+pz7S8RraOkmMdOadvedj5sThYWKUI9BOT6nMLCwsZXu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prstClr val="black"/>
              </a:solidFill>
              <a:latin typeface="Arial" charset="0"/>
            </a:endParaRPr>
          </a:p>
        </p:txBody>
      </p:sp>
      <p:sp>
        <p:nvSpPr>
          <p:cNvPr id="45061" name="AutoShape 6" descr="data:image/jpeg;base64,/9j/4AAQSkZJRgABAQAAAQABAAD/2wCEAAkGBxQTEhUUExQVFRUXGBwZGBgXGRwgIBwfGh4YHRscHB0cHCggHiAlHRwcITEhJSkrLi4uHB8zODYsNygtLisBCgoKDg0OGxAQGzQkHyQsLCwsLCw0LC8sLCwsLSwsLCwsLCwsLCwsLCwsLCwsLCwsLCwsLCwsLC0sLCwsNCwsLP/AABEIAMIBAwMBIgACEQEDEQH/xAAbAAABBQEBAAAAAAAAAAAAAAAEAAIDBQYBB//EAEoQAAIBAgQDBQUFBgQCCAcBAAECEQMhAAQSMSJBUQUTYXGBBjKRobEUI0JSwTNicoLR8CSSsuEVohY0Q1ODw+LxRJOjs8LS0wf/xAAaAQADAAMBAAAAAAAAAAAAAAAAAQIDBAUG/8QANhEAAgIABAQEAgkDBQAAAAAAAAECEQMSITEEQVFxBRMiYcHwFCMyM1JygZGxFUKhYpKy0eH/2gAMAwEAAhEDEQA/APLvZL/rtH+M/RsetkY8n9kl/wAbR/jP+lseu91jqYKpM0cZ6ohjHQcSGlgeoMZjETTiOpiLVjpfAAxxhs4cxxGRNuuAA77DBCtVoU6jAEU3qAOQ23DynlOAs3QZGKsIZTBHTFlm61B6jtVStRqsQahUBllVVZKmHBhRYA4fUyehszUd6dRlVGVqzRTJqaVps1xwgAcMiSIm844OH4niYSzcR0vLVa2kssrcZLXe72extPBT+z891yKEnE2Sy5quqLEmYnwBP0GD6gpVRSQ1cqazVlT/AA5W6NuSimJU8+hwT2Fng2bKdzSRFeqlPSp1jRrXUzzLFgDIItPhJvF8XbwZvCg80Yyb2pVs/ddvfnoCwPUremhQO4002DKe8DMom8LpBJHL3hiLFh2Dl0I7LBVSKgqa5A4tJoBQeoAY28cE5POK1LMsaFCKY1URpII4tK94waXBkEiw3AjFy8VyWsjlTd1S/vcFu+q/bX2F5N8/mrKkLhFMXlHLiucnqVEao9RXNNdAITSQQskAwSMRfa6RFUVanZ6LpfuhSqLrUie7BbVLkxBncm0YJeM4cXlcXau1ppUnHTrqnty/YFgN62U0YmpUCwYgWUamPQWE/EjFhms2KaZbRSoktS11DUTVPEwUASADYyxk2AEYNq1hSftBESnpRAVDrq94UWg3uo1G3lhYvi0lFuOH1q2tcs1CXbfQI4Gur+WrM+cdGLns8DRRFNsq7RFVKwAqO0/gLQoGnksROKiupDuGXQQzDTM6RJgTAmBGNvh+NWNiyw8tNdavR1tuvZ7NcyJYeVJ2NIwyMXuUOmpRRxlKSsE4KpVq1XUYLAe8oOygDlJPQcOtOlmWWnTZ0zPdU+8EhQHqrJEgtwrMSJIE41f6vDM4qLbtJU1rcsvZav8AYvyH1+asrQuJaVEsKhtFNGqMT+VYn67Yt6NFKz5Msir3i1zUFMaQe4KkQoNiQYMYByPaprZbNlqVGmTlKrL3SxpBA4SZ49xxEC4O0xicTxWWR+XDVb7en1OPXXWL25a+w1g66v5qwHDSMRkmZw+cdo1xjriJkxOWww4QA5GGspxK5xGThDIymBO10ihV/gb6YMLYE7VP3FX+BvpiHqmVHc8/v1wsP04WNSjZzF77Jr/jaH8Z/wBLY9bnHk/suIzlH+I/Q49RL43kqNTEdkpbENQY4Xw0viiBmGthxOH0Mvr1EsqKql3dzCqo3JOIxMSOHFzm6SKSt0iAnDTgw5RTTapSqLUVILcLoQDadLqJE8xgJjiMHHw8dNwd1o9013T1HKLjuGZntTUdT5ek7ndyzrMc2VbMfhiDL9pVA9R6mioaoAddJCQoAVVAMqFiRcmZM3wOcSrleGmxZVFRyknYadJJY8hxY1J8FwmEvUtHorcnXOoq/Tt/bWyrkZViTe3z3OV887FAgWiiNrCoWJL7BndrsANlgAG97QUO2mWp3iUaKuZLvxnVqBmFnSpJuSJm+0zisDA3BBEmCNjBiR4HHdWKfh3DThTjad85W097d2797F5s0x2TzTU/ssaSMsHC2PEXNMkm9gNG3jiKjmGSnUThPeABjBtDBjAnw54eThhXGX6Fga+nfff8Wb/lqLzJdfnYlXtB1FHTA7lmdTzltO/KOHbxw/NdqEhxSpU6LVAVeopctDe8KYJimTtImLxHIbTh2ZolCoMSyCoBI91iwB8LqfhiJ8Fw2ZZlq2+bV83avVXrTtAsSdaHM1mWfQCAAlPQI395mk/5sFDtRjVr1GRHFcQyHUBAFMC4MzwAz44AxzXi5cDgSWVx69f7mpP/ACk/4F5klrfyixp9q8CCpRp1XRQoYs6i0m6gkMJJ6W5nAb1mYs9RtTuxZjECSdgOQGwEmwFziMsMdo09bqgsWYKP5iBghw2DgyeIlW/Nulu6TelvV0DnKSosKnbLalqClS70aR3raz7kAHQGCloG5t4YHzGfLCqoVEWpWFUgFjB4ibk82Zj0GwxNW7KRXZDm8uGVipBLiCDBBOiBBwDnss1Go1NxDKYN+oBBHgQQfXGjw2HwGJJeVq91ebZNPRPknW2i/UyTeIlr8Ain2pURqDLA7jvNO9+8KkzfaFiPE4dW7V4KtOlRo0lq02psQXY8VuGTCAX4RN4vaMVmvHC+Nqfh/DyduP8Al665tddddVez2IWLJBGvHS2G5yiaZQEgl6SVRHJXLgA+PAcQNU8cbUMSM45o7ENNbk04a74EeueWIm1HCcmVQQ9fliI1T0w+moGEzDBQEMk+GBu0f2NT+A/TBTtgPtA/dv8AwnCodmQ04WJtOFh5B5i39nrZmkf3v0OPRO8x572GP8RT/i/Q43c42ZxpmG7J+8xzXiAnCDYigJteDMjmCq1GNNalOFWorGBxMNN9wdWxAOAFYYLymaamSVi4ghgCrDoQdxjW4zCeJgygknfJ2r16rVPo+TplQlllZNUp0atOsU76kUptUZS8oypdlDKQ3LZhBxLnK/cNSVK9KkvcpUdTRZzUL6p1t3LjRAAAUg+9PLFdnM1UdGpxRpo4hxRplS681ZmdjpPMCJw49q1AqgLRYrZWq0yxUbgAh1kAzAM44uJwHFYi1txv7LcW9q1bTTp7Jttb3dI2Y4kF8ugvMVlRcxVy4j75KdNnpngDIHdglRReZRSRA8cT0qxqfYS4BJzDBjpA1/s7kABZixgcsU+Sz9Sn3ksKpqGanejUHMzJAIiDsBEWAgDHf+KVdVMk0/unLoqppVSdNo1Exwzckksb7ATLwviHSauSr1t61ky5f92vR77j86H6dP1C6mbanl2KaQ7Z10DlVJQBarcIYFZ4dNwQJncDBtXPuM1lkUIq1KVB6sU0moarOhDSthCTCxdjjPVK7FAhI0961Y2uXZWXrYQxt5XxIc8/epVMTTSmiiLRSLMs3uZYztyxl/pEpazSb9V6/wClJftLX2eu5Pnrl86/9FoAKdGrUWolFjm6lAOyFyqUy5hFFNwGMC5GwPPBPZ1anUzWUiKjEVO9YUnRWKjhPFTVSxBMwPw4pcr2k6BxFNxUdnZXWV1MzNIAYEe8RY7bzhUu06oqrWLJqQFaahIpoDMhU1TcmSSSTAvYDGGXhnFScrerT1tc4ZVHa9H71pm3K86FfPUn7O7RetlKxqaYFJaqKEUCnxJwqQuoiDBLEk+uCs7VqVszlUgVP8PSqd2QihmLV51MFkLC7bb2nFNlWNOk1JSIZBTJIk6QVNriDYXwWvalQNSZe7BpDSG0cRUaoVmm6jU1o574z4vhmJHEcsKKpN5ddm4VfX7VXTvnuSsaLWr+bC6ea7zL5jXmKeYZUVx3dHSicaj7t+7UFYMRLW59W9p59qZy6Uwij7PQqOQqlqnGxCkkGF4DMXbVvbAY7UqAOqrl1Rl0mmtGFO0FpcsSsWAYASbHAz1mqOpYjhppSW0AKhaCfGWMnEcN4ZiKa82Pou6tfhraOm6vn1tscsZV6Xr/AOlxn6Qotmq6gEaR9nkAjVmrUyB0SXt0TFR2UsVqI6VKf+oYN7RrmsMvlqRFYUAzM1PiUuxYIobnoRnnlxjocNHZeZpsr9xVlWDDgJEgzeMZ+Aw5vAm5vVrKr5xissXr+LWX6k4r9Spe77sf2lVyYzNUOmcP31TWVNHTOttUX1aZnxjBHaWqnW7QrNoerSaktPhlUFXu0RtLTJSnBvILT4RUNkMxVd27qozOzM2mmwEsSxjeLnacWM57vXrHLtLqFdTRfSwAAGtWPQDaNuV8as/D8SMYJSuoU037wbS6KSTi/wBC1iW2659O47LA5mihrnU4zNKn3mlVZlqGCp0KAY94Wtgev2tVNSvSFJXpBqtOnQCKNHdllVwwQvqGnWSZ54mqdlZ2sVBoiklNtaqid2oYiNZLMzMwEiZsCbc8Xzez2Yqq3e1KFLvAVqPRpHvXU2aXJCjULEhZPI4xvh2pZnFOOuWN/Y21Vdm/Tqrpcy0m9F+r6lXUyixTqoUqZlchSNOiwJACNU1VCIho1kqkiSh9K7snNAUYGY7iu1Qsa1SkGFRY93XoZUAYyYAGw8Mao9l0KNWjWitUenTWnT0kqAtMORq02aS53ty85T2PSNLRpQ8bOS9MsilokACoNJNgFVoMbYweTJRlGXqTafLRW/TTWVrZ093et0ZMj0Zg/aBGWs2paa6grDujKMGAh1i0MQT8cVofG5z/ALOUahL1KmYapIpgU6YVQEEBaaaLIt92PO5wFmPYUlS1OvtMrUSGEAEzBtuPjjucJjqODGM90l1NfEwJW2jIu2GF8aGv7D5tRICOInhYiR/MoHzxQ5/LVaP7Sk6DqRb/ADCR88bSxoPZmLy5LdEBbA+eb7tx4HD5nniDN+63kcUnqgoodOO4k04WN7IYcxZdij7+n5/ocbQnGR9nKBfM0lFizRfyPTHqmU9nGQhiQ29gsiLAmSRG9j8L4w8XjwwnrvRWDhSmtDN0kLGFBY9AJPywUOzK/wD3NX/I39Ma7MZbSDxJSLe6dJYyTyhoi9gZ2G2LKsFA0g0xbTLNflxRpN/XHMfiL5RNxcGubMC3ZVcXNGqP5D/TApbiK/iFyOY3EkeYPwx6OqQF0gEDd7gWkGDEmTbfliurrSSWTQrLwzqvO7A2AvY/A4n+pSW8R/Qk9mZbsLLpmKjUw/ugkhbm29gDtzxpMt7NUSLip4a9Q8pAUG9jY8+WJMn2u4RnVWBDWEC67H8ViDg9sxmdGoyhvMJf0km0xuJPTGDE4zEm7TrsZY8PCOm4JX9nsovDpQNfeo+wm/v/AN+GGU/ZSgY4UYbytRx12BY8xvPXFgcxXBBBBFww5kWCkmBF55HDqdap7pdOi6zxHzEn5Yx+fifif7leVDoiozXspllWZYTtNQb36iIHqcB/9FqJ0gVHBc8Is07GbAdfljV0c0C2gsjEA2QGd4M8vTEoqQ3ICLfmJjkd+vOcWuJxl/cyfJw3yMavsQWmKpgGB9305zrg4hPsVUmBUB/kPSeRONcc9TUldSfvcRBud7L/AHbETdpoNVqTQSD96pjw4lHwxS4zGXMX0fDfIx49jsxEzT6XLC/qt8Rn2TzPRD/N/UY2Y7VU+7RUkExD+N4kX52GGZ/U9Nl7kiRYCpBn+Xlfr8cV9OxkL6JhmeyXseLCs7aj+FAB8zJNucDFq/s1lqZCmkZJAD1GOkk8gNVz6WwTls5oqimIXVdVJ1uTzkmYXYAWE7b4nr9o1rgUax3InQBvYShJHrjFLiMWW7LjgwjyHdnZQIdK0wg302EkHaIuCBMjxwZWRAQCbyIK7W2G3jscZXtXMZk1KZanSpaxpJctUPCCYWmoALxafW4EG5FXSsMHJA90qRqNt5UL8MYnqZEE5xCqSWhgRJtwrbU15G0/HDc9lyOpBjSdQkeEAqOW5nfEBpIVamVIJBUyAdwSQArnTzEYDo03NMEswC2OrvFMRbdC0+P/ALYloaDMij1FmE3vpY8JESp0yNXUAkCOeJ89TFizovMhgDMGYgkWBAiI+eM9m0q94svSWmALlnZr2kinAGx4piww5g7sRSzdDY6gaDE33H7bePC/S+BAXVXMgywqhQQDxUT+pE+uO5nu2hTWhrsTq0eoAP1xkGy9GkTTq1888G2kAKBYADgJK8wSbyN8OqVMtzq5+J5kHe/OmTvznkMXoSzS0O6QKNRfV7t4AUC0QY5zPPEuXy9Fu8KtVDH3j3rLyiDDbSN977xjPUaWXK8NTM85DBmsLCQQBsMWGSoNGwI2EKRAAAAgiI28sPQRe5yqqyEZdUC7sbf836/XFH2oh7pw5FcgXOwFgNMEtvEm95PgMRZimF4A1PVsQe6ItAiNYM+GAO16pSix0spC2hNKnoB3TuFv+JlIFzywJDs84zNak0GkjUyLOhMww3gm8HeOkYFrnhPlg/N1WqniLFlhSX0T7q/jp8LgGYMW28gMwnCfLHW4dOonPxatlXGO4dGFjt5TRsuvY9iM7QggHVuSRuD0v/fLHsFbMzTcOw0kETpIG5iVIJPqYO9pGPGfZ2ppzNIwTDTAmdjtF8a6tVFUxLKS8y5d/wDl1WnYGQBjz3jTrGj2+LOt4dG8N9yzoZskj7hgRABQFbRvN7x0/TFq2cpQzP3ggCV71iJ6WieQuTjPUOzI0jvAGIJKqYFud3ki/SMSt2eoICEKNzIRST5hlPXl0xxszOlkRr8jny1MhmZE5TAPW25xW1s9SkmrUd4AmmYgbXmYiOcgXxTDs92bVrXreqDtym564K7O7M4nZySx3CAsAJmNRK/AG2FmbDy0HJ2vSsoAUAHTcArNtO9ibXU3icKp20tNSKYVlNoBYk7zcC3lOFSyRWeHSpsNRAkn+LUZn97DnyrgmUBvYFKbASItwqeWFmZWRdAd+0S6xLoZ211CP9U/C2Jsr2voLa9T25B9NtrSx8f0wvsQj3ANN/ciRcmdLD+ziNsmJugAiw0taf5zffcc8LMx5I9AxfajigKqyBuLxYmbDbp1w7OduUmTQ1RkY3BUC0eDAjbrbFYmWHMTtAmr6gnQbTgipkqIGpqbFrxpLnleOCdp5YpSkJwiuQyh2yzk0qFRnUC5IphQd7/dkExvcx4YjzCZioZNcNq2GhSN+unFW3Z66wVYRvxkKef5vQ8sFV8q5EMFabDj1G/8948sGZh5cSwFN96ndHeD9nsI2EkyenTEQqVARNKibzqKBfWzNHLlzxBlKeYQHS1UAdFAHU8hPqCcCVaFS2pajlgQNKgnaZvCiIG+FmYZEEV83JAfMikFF+5GjfeWn6dcT5fN0jTCq9RniJZnWTe5Bgad7euB8jkX4uJR+6WVj6hVMehO+CqXZYuNcQZAUMN7/hpj1vzwZmGSIFm6lzTKVKn74WkqwRNu7qISCIvePMDDqfaARgvc5m5N1YFZ5/jiPP8A2xZ5Hs8wYViJsxYCesKVMRfzv1kzp2eJJKPAtYg7+WmMOx5VRSZjtdqa/tMzTgiAzP8AI35ePocCLnwmnjzYNtgYvuRDi3iRfGjq5FQGApueg5n1LGfXHWyUR90wvOym/XlhJjaRnm7WD1D95magBIMKIEKDeQNQJtY/CcOodqlQ8I4JJA1X1flI1PAtuItpO+LDP5T7zVocyoKgtYmSGBBY2kJyPrtgillHW3d0hJmOk9bgf8v1w2xKJmjUSL0EJm2lBeReBE4dqpkMBRZeR4YHP44vMxliT+wRrjbT/wDyJ+eGHJiQe5cGbxH6FcIqipeqEAHdi4kjSduUja0c/DHRmVA/ZEWiYIPjckHbocW32JdR+6qWOwm0/wA+Ia2WT8lZfHTP/mHAmwpCodpU2QguVMW+9YL0uTqWPCevnjPduZSkQ5p1dJ37ym17/vLF9rE3ti6NJZB1sTsC1Mel+7Mb8zgDOdlUfeLZcst5JTcAxuUufPFqREoFW/s8KS6aTtVIlnDQHBJ334vhipzUaW8saDM5arURahYhmHCSveAI4BDEk6gZ5BiBM3xnKOVqGiWqEEgG67Nz1fDy8sdbgcaUpKLOVxWDGPqRV4WO4WPT0cgs/ZymGzNIMJBa9geR62x6blsnA4b/ALoEfSBjzT2XWc1RuF4jdpgWNzBBj1GPWqVEkcFfLvP5Wv8A/eY48z45FvGj+X4s7XhkksN9wPKZ1XYwjEqea3i0wurWRykLywYvalNzpHdG8MdSGOswdxe0YG7QehRKfaGqKxltKM5BAk8JGxJtsN998V1T2oqliPstArYr3hYMBEjVDEE7XxxlFI6GaVmlzBooAD3U2iGUkbRZQTO0CMPSuI92tAuSKWnrFnveN4HLGcqe09cAtSpZakQIm5kc/wAXhvGK2p7S5skznHHUIogW5QIxXpF62a/u683oVLSRLi58eIRP7o54jepmS3/V6oHXXTPrcs3yxjsvnqov3+ZE8yznryvvh2V7VzCi2czAHKdR5nrOEnEGpG2p6l1RTrlmiZC9OukSLcvG22B3zTyODMHxFHUJ/lGKGl25mNBP2xrtZojl/BHLEI9q82u2aRuXEtM/VQcNZQqaNImdDD3ihm/e0Wpj4n9PHEj9pU9IOvL6trvb4RYwMZ5va7OWMZZzzhbx/K2JB7a1wRqyqGxnS7DeOoPTBUR3Iv8AvAwE06LcgUYT8CRjj5Y3+71L0OmfCCGgeuKQ+1+WaO9yN/4abfUA4IX2g7OIL9zUUjkq6d7fhaCRhOK6gpy6B9LKKRw0SPECfhE4hztJBfS3CLFzaYgxJAmMQ5fO9nPtUrL4ffHfl7xGIque7OBDd5UIXZfvS152DMRBmPXxwsiH5j6BK5oIBPdqDyJbzgalVdvHEadrpfS6cXTTB5Dap/cYbQ9rMsvDRyjgcjCry6Lzwj7ZOeFcnvFzUP0jDyxDNIlyWcrOGik7AGNUoPgrMp+o8Tgmi9QWFN4AtLAgn+VTHqcZ1/azPI+lTSooQCq6VNzcySJJ58uW+J6PtdnTYtl2Hglz4e/+mK9JHrLTNZmqTApsN+ZFvNqQHwOIWzlUWFJjG/GPHkiOeXTA9T2lz4UsqUBES2jfVbbV18cCf9L87+IUan/hj9G/TC9IessaeZq1SSwZBGgWMiYJJJVRtHLl44rcvRzUkkUit4BEmxiCy5kXBsbCNuWJa3bWcpxw0k1cRhLzyJJcRsBBB2OBs127nEIKV0gxPucJPKC5AB32O/KMGg3moLioAeC42CuL+ETVOOZbMVdUNRqjcyNRPQRqpIPniFPavPi5FGp/Il/8r/pjp9s80DLZOlHgrX9b4KiO5hVTMuzSocAyW1ahBmLjQZHQzGIX7R0yDqkncNSHyasD8sD1Pbdxp05NLSCCXMDwOnefDHD/AP6BfiycCPw1GHXquGlETlLqHDOtBIV9+aavlT1YqO0+3qYpkuoAayzTZZ6QXCgnwwV/02ybftctWB8GR/8AVfDW9o+zqtQaajUQNNmpad51fs4mF+M2w1BClisG7QXLpT1m2lACUBsLcwtoMfLGerkrlwYbTVQspO5EkfIiPTGu7U7NyVcL3VehUbUIBIRjYixYd5IE2D4xXtAhSpxErNMAI0TsGUi0/ibm3K/Te4H0YqNTi5ZoMpMLCjCx644IX2THfJMRPMwNjzxoKNGmfe7mfEsNttzHLFF2Is16Y8f0ONlU7NZRLd3APQc/5seZ8b++j+X4s7Xhq+rfciDoiyCq3/7NlabWkHaOvjiHxFOmR4gSfEyZwVQogyNgDxldhvAJcgD0YY6M4gMd3w7DhW//ANPHEOkrZAC8WWmP5R49TiN2qXmppPSw+UYMGeXTalcH8q8/5B9cOHa9SIVSgmbaR8thgsdMDKtEGsZHV9t+RPTwx1BVjhqMR4CfHpiav2xmVA4yJM+8t4sJ4cRZTtZwBI1K5mWp02ubWJi39MPQnUcjVwsXkmbqPCD7uIKr1I2p/wCUf7YKp5wj8CnzoJHyPj9MMy+dALSiR0AdYv4GPjgHqVmYqMWvRVr76Y+gww5lAP2ZU/usf1OLav2tSDEiiukGwarV9bkR8sPPaGXIGtKgtPBUQ8zuCokRth6C1KzL1h+eqvnDfU4LqZxQI71/8g9fwnEwNA7MVtfXR1X80qT8sOqZelMd4h/8Oqg9ZVsFDsblK6x+2p+qQf0xOlZQp+9p9JgTy5ap+XL4to5Cl+eiT4VlP+oJiVclE6dJBBHC1M/+cMS0UpFW2bAazM1+Uj9B9cEUs4AQStQ/zf8Aqwqi0lJGujsDHed5/wAtMEj44l+7H4l9aFcYdE5iur5j71SE8IeCPmW/TEi5qG4svTMHkYn4DFjTy6uRpdABclaTzv0Yn4lYwU2WXVZqhjooI/5aH64dCsqGzFMKf8MZ/jaPW+IXzSGJyqgTuHefri9q5RepItJKHr5j6HEFSiOcwP3DuOlh9cAWwDM5qkaaRlGO4l3MDwEH6jED5lCFByw4f3/Hl0GLmoq6E4qY4jA0mQf/AJ/MeGImprzen8IJ+UT5/PDFZT1K1E//AAj/AOacM1ZfcU8wvr/QYsHoahwik1hzB38NYw37M3/dL/Kyj/8AIxg0DUGfN0NIGvNR0v8AKcDtmqM8FfMJyllnpz1D6Ys6mUaP2VXxhyfhCQcDDKACTSq7TcOb+oURhpITbK6vmbGMwp/jEE/Ij54hp5YzGmm3MlWg7GZAaxnliWrQR5BBFxw6VPyQlt+UjEFPIKWaHSRa7aDfwYk4ujG5Wyv7Yyi6Zak68gfeF/Aifgcd7CzLha3eVg1IUjSph9TmWHAqT+z9yL7bRecTdpZSooBRjAhpBDL4dCb8gMXnsWAuQzxfSGam8XvZdIkciSG+B9djA0lHuv5MGLrfYyuFjkYWPYnCDuxGivT8/qCIxu8rlochQeHnEWBgAmpKkcRAvytbGF7EcCvTLFQAZljAEA3JPQ3xv6AGiacHUS0y2kte8SbXiNrDHmvG3WNHt8Wdjw2N4b7hj1lX7tYFgdW8zby5bDl86et2KwHC3xAWPhgs1NOlRIG3DpEDwAjwGGmuBMHiWAT7xvYA7n++mOIdaqKShQqs2gKTaREEHa++Dm7FqgH7s7dQMFPlnIBBAcflEeZjpOHCkdJLEyDfSNQ+bYBbAlXsdyV1UxAO0+B6PgZ8g6qQaZ4TaByG2De/X81QCbSi8uvvYmWuG2qG/gfCNkwCRUvlWgjS3I7fKYxHTWLSRHifnYYvEdo/aKCDF9XymPnh4q1IPEk+aifiTgGZqtc+/wDHx8zhlOS/KFt8CrdP7jF+yt+JEM8yAdvEAYECqSS1FPMAD6N+mHYqKakhk2HntiWiSCTfYizHnH9MW32WlzTSImznmYG/icS/8MUMpbvAp9ZtPSw5ThgV2XruB77+pn64Rz5AE1V5RqVD/qxpqeUVAVVEkrKAgy42JLXgchz8+UGaQMCgTSRAgWBJ/KenKfDAIojnKhj7ypF/dMDf93lhtLMvFnfp77fScSjJLqliw8Lb7fH1w9O5Fi8ebj4eOAQHme9cQTUfwJc/W2OLlST7gPOxj9cF1EoTGubfmHgYw9VpQJXcfn/9OAdAFWlpElCo/iN/lhlVR+X4NOLCvQpEQCZJGxB53+V8PzVCjFi3/L+rDABW6joj7yJFgTHMfrhoBE2b4kYJzOVphJDGxXcJ1Hjgk5Kn+Zvgnz4sMkpixAEawf4sMNTqW9b4tst2MaijTI8WWOdtvPDqnYzDd4+P9b4YalPVzBC8LEHwX/fEVXtKooAD3iBcz8iDi8b2fLbuf958fjgyj2FQQguVLEW12Ft7c8CaFlbMv/xOs40RrlgApIJYn+NSB8sXeS7PqBDKUwTNgXtZfytpnnONJl6KKkNo1DosA32gkx+uOd8J5Ai0DruL2Exy/wBsDkUsPqzMZz2fmWUureHw397n+brgoDuMk6EF6jI4ZmgAAgwV96f4bXYnFnUz4DANCajwybk3mwm3jgPtjMA0KoO+g/rf++uMuBN+ZFe6/kjFwo5G/ZmBwsLCx7c8uWHYFPVmKQIBltj5HG6eoZ0mZsyhNvLVMFieU8ueMH2IYr076bm9rWN72xs+8LDdluCBqXYRcQCADN+cE+nmfHPvo/l+LO54X92+/wAEPavDEcMqAPHqBA5XxHQSGZtK3uzWBJtebmANgfHecQUiIJKNOokFzPUAiOo6eBJ3wU2YWA0lU5giOkAiJEY4ux0txpUs6GZVSTqIEmRAWYJIvJNthglKCoCWhRJMLAknmQPeM9b4G70nhXUOjAbXud457fXEyTIWQYA1COZ2INgOZ258sAztVBvAk7CD6Tpkx1OOU6UVNetrLBQe6tpna5/vnhZppLKEBZRu0AdYB3m0+mCqNaASQZAkiPkOptt5YAqztVyQCYAgyZuOhFon4RfAFGyjapvBnlyvediJ5k4NZS6jUImDBgxzG3Px64iqJwhbgFREGWvG5nh2jx6jAgZCKcsoYaZFyCIBnaYBNhvEDHM7SptppsJW0ao1OVkliBaBsSfIdcS5ldZNgYi7avUxFoAgHrO2J6RkmCOEiRNx0iNut7b4exNXuCvl4hizKoOyEqel7i1/pGLTL0TMsWgCBNpk/IdPXfA1MrrLFpVYCge7Nxud9x7u1tubM1lW16yzuFIC0FPD4Oxe7EfAeMYA0JnSboRBIuACTG9yZ3Jt523wxQJIXVeCAdQEnYk2J22kc5wV3guJkgCQOVv73wPUJESQRHOdU9ZEACAeXwwrHlSB8wadgQB4Xi8GOm9pMXtjv/CQACN/yyYn0I+OCyhVpXVcxAM73niYCbRzNhEYjkgywE6d2awTq0KBJ6CdhOGLuVWYyTgToHUGX/8A3nA/2aruEUAfiIYDe9y4PS5ONFlQEBITTytz5yLmNz4+eIe9d3ZEZYCSUJ4uLYnZlB+MnwGGmxOKoqqvZh0y4WNxxDlBmWm39cE5fsnV75MDo0+IG0TsfUYOy1am86SSUbSw0mJtIvaNpI/W7O0KxcBSWBLQun8XNhCkwNrmOe2HqKlyIKuTT3e713EaogiRLW5jflyvOO/ZVUKoEVNJugWDymWBi5mPDng/LU9KiZnxgnw2gD4YiroWEmR/C2/QdLn9MTZWXmcFUtu1x+npA57CLY7UQiNMFj12gdRY+FuuGojAEgHVAsACAdrQLi3M4kZWNlEGDBiY8sBXI4lJzYkAwL9PIc/X54izNEtpYhSygwwFx/CT4f8AtiTLsRCsZYLcsw1NykqBEyD4Y61ElySAbcPUT72+3phi9yGtbTaRcXmxtFtNx4m98Rd0LW0aZCggRyuADt6jDO0O0dNYUkpl3KzqkFVHIkAg/D+uOvQJfXqY2gLbT8In54GCaBnqOWIKiQRxGCD1C7EHqD88BdrA91UPLSf9sG1aP9nFf2pTilU/hM/CRzxkwPvY91/JGLpCXZmPwsdwse6PJhXZAPfJpIDTYnYWN8bDMvOmm2smDr0PpA6TcOQY6Wv5nIdjtFZD0M/AHGmRoqHUG6qNMk6hOkkKosNjfxx5vxpfXR/L8Wdrw51hvuTZymdRZXOlBDTqINthudUdd/TBTVpK6lcgwCqQp8LwQI6/DHctSdkJ0nSp6WHiTspM+cYa2XMSQ178O8C8zIsfO844h00PrulSQBpU24Zgaec778/98PkDi5Cwkm8728hvviPTqZRcLHu2tz2/MMdBqNoKgKsmZOq3oAdVukDx3wixZRS3ESGNgwggDmIB2see/wAsParY6wFA8TtyOwj0wxq6UyQCQV4iACTc7gEzv6ThZmjCgSvGQuiDBmWaSBMx4YKFdIrHyOaeupWqigtwKQQsfvFRqHCJvExv0tojSvusbSASOESfeLQNryekzjrZniemAQsqphYVSZsGEFm5wOn4dy6nUAfuwHIm7Qx9653Mn+ESBPxrcxqkE9l5CpUJRApJDceojSN1nUDJPEfQWODavZApsjM6VFAIfXOlSFgBAsSZNy3IRHQyjlMuacVLODrUATxBY1e6INyLH64p8nUY1dbowCqVIqBVVZvIU8d/75YYbumVmcGnMKKVEJKhmZV4ZmLiVkRAiZ2jFlTqESXPInWNlA6lmud7j5YECAKXN6umQVVVI1G0A2AEWnfytiXvrrTDA1AA3GNl/MQumeYAHriXqXHQ7UzaKp1uEBYCSbnVEQInUZ54jprqpMNLJq1QAwYgXAgyRJ3PiTidKBDqxXVqcsGEjSNMCb3nYD9cNqU9TGKYFMAXBMyJBCgC3nIP1wD1H08yTAZCCoETLGSORubTE+Jw1XCs9UvwwAOLhWPevMSWN+eGrRQBW42MlBq1yB4FvKdXOBGI8zlyQFMCkpBIuSYjSu3EJ8th4nAFh9ES20L7024j06nlf+mBhl1ZV1SQWL6Y0sT+C6mCBvfzwTlxIXUQoO9r8rADa3OY88LMVCBpAI2krJmbcJJH9zhDaTQzO1kpKzlRZdpiecAyRJO5MeuBzm07xKEMbCpwjhXcjU0yeL6dJwUmWUIHqhd7arR03JE7fA4EWm5bVcCRYN8mJux6AQOpOHYUG06pgnSQAYEwSfGxNiNueBc5Tk6yQIENJay89jAMeE33xNUpGb7HYeO+BqBZSwBeoNY4V0jRIURxRYe9Y9fLCihzaSoIy9dCoKuAGgXOljNwrAweh0n4Yny6lV0uSxJM20wOQEE/WdsA02RVIplQdepygUBjMtMTJOx8+WOd/pHGdIY7s25PLz8sWY7J1rG+oXJNyfh9flgZu0kkwwXQYbVOxEzbniQ6iRsTtzIsD0NvniOvTjeWJ3iYnwE2ANsIbb5CdVYGVEOsGZBI/s4r6HZcUSiVKtIapB1AlRbhEyAN9jiXN5pUGupCgSJvsfDniNcyrw1PiEcmsQbG0cvTDVidMILRTBkttcxJ8SIEbdMBZ9waFUfiCE/LErjkFtHw8sV3aNkqCCOBjtbbrjJgfex7r+ScV+h9mZScLDQMLHuNTy1BnZZAqpO08vI42XeSoUyABMEKSSJC8XIcIAuT8ROKyNdkqIyEhgwgruL8oBvHgcabNZ1SiFagKi4DObyZaQ4vc2sN8ed8aX1se3xZ1fD5ehr3LCmiERUcsYnuwSLEwCSADvI5C2Iqw0K5VdES8QLwJuNU7QJEXjxxUmpaO84WJY6ZJDHUAJEkbDfYbRvgyvWpKmjvS67GJBM7gki4MdZ3xxnE6CxEB5j2lRdMqZiCZmGkkR0B5nwHTFv2j26tJqKi4qKIqDofdueRMemMZX7Bk6qdTUhJu0AjnvMG30xokzp/Zjs+nUUgIrVGRgikaQEOrSragbwTtbrbgmRHFkrKgVK611fR3jEkEND6tLSyjyjpaPDG1zVYKoeo3dagulDupYCQQvGSSTYHpA547lspwIxbSwPENegLckePCTYmJjyxnu1chRytVHp0Gr1CdQLFpUzYltyJsCRy53wtGUrirNR/xpcq9MQp1D8Qaw/Meh3EXN7+Muezi95qBBquy6pJhAwECAwIET1k+dsh21l3rgBSzVLwoEEi4BBMhlDHrzPpe5YZlqh1rTo0xTl2aWd9O5GwSLi4PgDNll0KU3ZYZKoVqAqF1qZLbXsYnTsSQTscR5lDrZqrMQ2lwsCSb2FusX1SYO18O+1qqwi0pDSVZ7nUCANQBvHObW2GM5/xBjXrCrARmDWayAGDEkFhztvbCSHKaRpqlXU2kgi3u7N/LEERK3k78sD5yshfu1J1xIKhwsTAEqQAY8baRitTtZXYvTLGlJhW95ogAWkgweUScWlJyiKVpFFNmClH0nkJB3kbdcKqGpZiWplhB1l290FZFtJI0lok9T/vGGZlv2iKQvLUIgSoBYCQ29vTAtTtABSxJA5Sb7nxB5cpi/ouzv8AE0tYqQEBtSaoXuSIYA/uyJEX2MiEkOUlyJMmqrTAqq1dqcNbSxkc76QI26264oMn7TGlXq06lgxLIKjSyk6YUi8T4RHwxs8rRpiAn3jRcs2ogGLEE2JHUeGBu03p0CHNOkrTBbu1LERsCDPLfyxVqxNSpO6oZl87TiRIkxOwJAvvufnbCy1yakm50wYuRsRFuu55YBz2dWomiiyRaSZMA/kUCWa+wFp5Yrvs4yzCktQ1NTByrXCyROoLe4HjthKNlOdP2L+jXLlwVYIhnUxME3PDqFxtcHw64JrMCmksrQLgH05G1/1xXZTtEtChgQTEclEkTtMbfPpginmULaVIuCQCV5Tw6PemI5fU4WUpTQLlMx34RqQbRqAYAxESSSdJG5FgdvHFb7RM9J0XLUmiSzsNRDkjm9x6G3li5HaSjSe8cTCAIvCSZOoLcDncnliTMZN6czU1Jf7vcn+BlGoCfAkn4m0Y3qiqTWVXQoR3BLDQWafATpBvu3KPPFrl8qSqhgDYSOpi/P4kfqcEZfTIGuSBBAPMR7xje+zR5WtJWbbh3JFpPry+hxLLjFcwLL0yAwD2DWAgwOhtJgjnfEVGrxOuiSnDNjIncFgDB3iMDVs2VLrUaF5QsvPSGp3FuQ85x3KZiCz1C4LGyEgmBPFpgaB5+mHROdaJEmeoKynWiuRtqFv9rc8RKFsAQokEXMTe02n1tfEmY7QSmYbXy0iL2NtKiZnYziqzdY1HYBSNLWERcDc61gG5EBhtfDoiU1yLQkK5007kSTpgT1LYH7ZCfZ3IgEoSP9v764ZTp1qsmAgTcDUWcjYwDMeUTgft8oKb66ipUItTUimCdrqTLTvPP1xkwF9bHuv5FiT9D7MxuFhYWPcHmRlZCVIEyRaN8aTJ1alqbVKbOANRKkwDtawWNrfDbFJk2AdSRInaY+fLFsKxYjgIG9zY+gmPPy8cec8Zf1sV7fFnT4H7L7h1FIB1tILfgEb7AHobXOI802orIRRvpDAg7yWld/Q/0e1YwPwdQWUG/gdl8sNSqvPSxN91B5D19YxxjeZIlMiY0gERFuoNh+Ll4YlasxKn3SvOLc5hRAm/TEZErqJTUL6SQTzmQJAMc74HoVkJ4qk2k2YD5QSNh/cAoLCKldoLM4gcirSIk2H5rgyRiVcyTDGoWA4iRAgSBFzMeJAFsQaV3LEnmVDRNokxq5bD6YSZhR7sxsDG1ogL87jpg0Cyeh2ijO1RAamkaStRipOkmYgCxB8fWcXjdvF00NlKVRYgqWPIzsUtz5Dl5Yp0pU/uxrYl5JDTYSeYIjbngfMVaRJQKLQRwkyb36WAxQ9VqF1c6xCqi06QBaSpbmNgCTMkHpzxU9qU+FVQMAQ4LTO4Q3iwA0zHK55YkoV2JKIpYhRIWBA673m8fTElJ2PvBF0wFluQ5xquZ54V0S6aoz3ZgrUqopQVJUldR4ZgXMmLrub2jrONHRz9VabAorOFgMFuSOd18PSOmBqWVYOtRWUgjS0VBpMiDAiV2FgBYDyxNXybnUeEN1kseLqoUEj4c8DkmxRTSBe1+0qrZZacMIUKZ6LsZPWAbeOK/wBmc6+VYvTZeNQpfcTc6RJAkG0nmDfFzlcoy3YktsFCQOsyFMGDzODVpimBxKpvzOqASLsR1sAeflh5ktApt2Ju2C6kMzAtJkBrciA4IX0XzscD11L++QY2BQQsTtufhG18TWXdxvcIDNuW2kx1nrhnd0xBdyvKCWJO8GG8t7eeIsvVgmZyoY8TE3BAAIg8okwOgN7W8n1eJyW7wyCQF3OxE6Bwzcb8p8MGPpGkqNTcJuCuwgEybMBAgknww2DJIQOu4IJJ3uYJMCOX9mkxbE+V7YpUtSUBSS4mVu3DzG8T12v1xJWzqElpUauibG0GRB5nc9cCpm0HuqLWIg2sY90XMxPWYxPTzKrJqUzJ90BSBFrkMbdP6YWllZnQ1HAIEKY9yRJXwXUuoWtcmwsBsWnMVCRqdrDUINjtBgQfG9v0gd+8fVThQAS4BDAmAFB08UiRcSNsFjMU0aEos+/I2A33ANpFvDlh0hWxlHPhAQOEqBy/MTeBsT1AHLpaNtRADuJIkKBBnlzBB9Zvsd8RtXBYkIykXhr7X1adzfwxI2YgjSLkmb7eMEbcrRB88ILY9MuijUSF2bUZJi19JBM4ir5jXqKNqJtw7HeTA62k25XwPmnFSUNUUyDMo1tweIgfQnE+umRdi2mynSWE7TIkEzHzwxOQzK9m6gqoIbcleGxiNXETvy4ZvffGiqUMwo/Zo6iy6QZ5yIiwMQeQtvsMtSpgAyXYBSNOkibkTa55ji+eHvWIBU1KqsxEBNRqWm2kzYdZ+EYej0Y4yy7FlUyhUs5pVV3lw7QJ9Y/lEjyxnc5RUBiC06d7iR+UjYgePXFrTrPp/wC2tcSGEW3AAkE3uAeeBM9RYI9tQ0klg5MEwYOqCPLTjJgfeR7r+SMV3F9jOYWFhY9qcAU4QrMLhiDtYnlthYWMWJFN6ouLdHO9YXBIJ3g7zvOHfaX/ADtbxOFhYSw49B5n1F9pc8RdtQ2MmR644KzL7rEeRI33wsLC8uN7DzPqL7W7XLuTtJY7dMO+1vvrfp7xwsLA8OHQTk+o3v231NItMnbp5eGF9oc7sx9ThYWFkj0DM+pw12/M1ri5sRsRhCu35mtcXO/XCwsJQj0GpM6a7HdmPPc79fPC+0vtraOkmMLCxXlw6IeZ9Tv26qLCo4A2hjb5459rqH8b334jfzvhYWG8OHRBmfUQzdTfW8jY6jbyvhfan31tJ3Oo388LCwnhwrYWZ9RfbKm/ePPXUZ+uF9sqb63nrqPPfnhYWK8uHRBmfU79sqba36+8f64QzdS/G99+I3873wsLE+XDogzOtxHOVP8AvH/zH+uEc3UFw7g9dR/rhYWG8OHRApPqcGZf87fE8tvrjhqsbFiR4nCwsS4R6CzPqPGcqCwdwBtDG3zwv+IVTvVqH+Zv64WFgyRrYak+ohnqu/ePPXUf644uZdfddlnoSPphYWFkj0DM+pz7S8RraOkmMdOadvedj5sThYWKUI9BOT6nMLCwsZXu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prstClr val="black"/>
              </a:solidFill>
              <a:latin typeface="Arial" charset="0"/>
            </a:endParaRPr>
          </a:p>
        </p:txBody>
      </p:sp>
      <p:sp>
        <p:nvSpPr>
          <p:cNvPr id="45062" name="AutoShape 8" descr="data:image/jpeg;base64,/9j/4AAQSkZJRgABAQAAAQABAAD/2wCEAAkGBxQTEhUUExQVFRUXGBwZGBgXGRwgIBwfGh4YHRscHB0cHCggHiAlHRwcITEhJSkrLi4uHB8zODYsNygtLisBCgoKDg0OGxAQGzQkHyQsLCwsLCw0LC8sLCwsLSwsLCwsLCwsLCwsLCwsLCwsLCwsLCwsLCwsLC0sLCwsNCwsLP/AABEIAMIBAwMBIgACEQEDEQH/xAAbAAABBQEBAAAAAAAAAAAAAAAEAAIDBQYBB//EAEoQAAIBAgQDBQUFBgQCCAcBAAECEQMhAAQSMSJBUQUTYXGBBjKRobEUI0JSwTNicoLR8CSSsuEVohY0Q1ODw+LxRJOjs8LS0wf/xAAaAQADAAMBAAAAAAAAAAAAAAAAAQIDBAUG/8QANhEAAgIABAQEAgkDBQAAAAAAAAECEQMSITEEQVFxBRMiYcHwFCMyM1JygZGxFUKhYpKy0eH/2gAMAwEAAhEDEQA/APLvZL/rtH+M/RsetkY8n9kl/wAbR/jP+lseu91jqYKpM0cZ6ohjHQcSGlgeoMZjETTiOpiLVjpfAAxxhs4cxxGRNuuAA77DBCtVoU6jAEU3qAOQ23DynlOAs3QZGKsIZTBHTFlm61B6jtVStRqsQahUBllVVZKmHBhRYA4fUyehszUd6dRlVGVqzRTJqaVps1xwgAcMiSIm844OH4niYSzcR0vLVa2kssrcZLXe72extPBT+z891yKEnE2Sy5quqLEmYnwBP0GD6gpVRSQ1cqazVlT/AA5W6NuSimJU8+hwT2Fng2bKdzSRFeqlPSp1jRrXUzzLFgDIItPhJvF8XbwZvCg80Yyb2pVs/ddvfnoCwPUremhQO4002DKe8DMom8LpBJHL3hiLFh2Dl0I7LBVSKgqa5A4tJoBQeoAY28cE5POK1LMsaFCKY1URpII4tK94waXBkEiw3AjFy8VyWsjlTd1S/vcFu+q/bX2F5N8/mrKkLhFMXlHLiucnqVEao9RXNNdAITSQQskAwSMRfa6RFUVanZ6LpfuhSqLrUie7BbVLkxBncm0YJeM4cXlcXau1ppUnHTrqnty/YFgN62U0YmpUCwYgWUamPQWE/EjFhms2KaZbRSoktS11DUTVPEwUASADYyxk2AEYNq1hSftBESnpRAVDrq94UWg3uo1G3lhYvi0lFuOH1q2tcs1CXbfQI4Gur+WrM+cdGLns8DRRFNsq7RFVKwAqO0/gLQoGnksROKiupDuGXQQzDTM6RJgTAmBGNvh+NWNiyw8tNdavR1tuvZ7NcyJYeVJ2NIwyMXuUOmpRRxlKSsE4KpVq1XUYLAe8oOygDlJPQcOtOlmWWnTZ0zPdU+8EhQHqrJEgtwrMSJIE41f6vDM4qLbtJU1rcsvZav8AYvyH1+asrQuJaVEsKhtFNGqMT+VYn67Yt6NFKz5Msir3i1zUFMaQe4KkQoNiQYMYByPaprZbNlqVGmTlKrL3SxpBA4SZ49xxEC4O0xicTxWWR+XDVb7en1OPXXWL25a+w1g66v5qwHDSMRkmZw+cdo1xjriJkxOWww4QA5GGspxK5xGThDIymBO10ihV/gb6YMLYE7VP3FX+BvpiHqmVHc8/v1wsP04WNSjZzF77Jr/jaH8Z/wBLY9bnHk/suIzlH+I/Q49RL43kqNTEdkpbENQY4Xw0viiBmGthxOH0Mvr1EsqKql3dzCqo3JOIxMSOHFzm6SKSt0iAnDTgw5RTTapSqLUVILcLoQDadLqJE8xgJjiMHHw8dNwd1o9013T1HKLjuGZntTUdT5ek7ndyzrMc2VbMfhiDL9pVA9R6mioaoAddJCQoAVVAMqFiRcmZM3wOcSrleGmxZVFRyknYadJJY8hxY1J8FwmEvUtHorcnXOoq/Tt/bWyrkZViTe3z3OV887FAgWiiNrCoWJL7BndrsANlgAG97QUO2mWp3iUaKuZLvxnVqBmFnSpJuSJm+0zisDA3BBEmCNjBiR4HHdWKfh3DThTjad85W097d2797F5s0x2TzTU/ssaSMsHC2PEXNMkm9gNG3jiKjmGSnUThPeABjBtDBjAnw54eThhXGX6Fga+nfff8Wb/lqLzJdfnYlXtB1FHTA7lmdTzltO/KOHbxw/NdqEhxSpU6LVAVeopctDe8KYJimTtImLxHIbTh2ZolCoMSyCoBI91iwB8LqfhiJ8Fw2ZZlq2+bV83avVXrTtAsSdaHM1mWfQCAAlPQI395mk/5sFDtRjVr1GRHFcQyHUBAFMC4MzwAz44AxzXi5cDgSWVx69f7mpP/ACk/4F5klrfyixp9q8CCpRp1XRQoYs6i0m6gkMJJ6W5nAb1mYs9RtTuxZjECSdgOQGwEmwFziMsMdo09bqgsWYKP5iBghw2DgyeIlW/Nulu6TelvV0DnKSosKnbLalqClS70aR3raz7kAHQGCloG5t4YHzGfLCqoVEWpWFUgFjB4ibk82Zj0GwxNW7KRXZDm8uGVipBLiCDBBOiBBwDnss1Go1NxDKYN+oBBHgQQfXGjw2HwGJJeVq91ebZNPRPknW2i/UyTeIlr8Ain2pURqDLA7jvNO9+8KkzfaFiPE4dW7V4KtOlRo0lq02psQXY8VuGTCAX4RN4vaMVmvHC+Nqfh/DyduP8Al665tddddVez2IWLJBGvHS2G5yiaZQEgl6SVRHJXLgA+PAcQNU8cbUMSM45o7ENNbk04a74EeueWIm1HCcmVQQ9fliI1T0w+moGEzDBQEMk+GBu0f2NT+A/TBTtgPtA/dv8AwnCodmQ04WJtOFh5B5i39nrZmkf3v0OPRO8x572GP8RT/i/Q43c42ZxpmG7J+8xzXiAnCDYigJteDMjmCq1GNNalOFWorGBxMNN9wdWxAOAFYYLymaamSVi4ghgCrDoQdxjW4zCeJgygknfJ2r16rVPo+TplQlllZNUp0atOsU76kUptUZS8oypdlDKQ3LZhBxLnK/cNSVK9KkvcpUdTRZzUL6p1t3LjRAAAUg+9PLFdnM1UdGpxRpo4hxRplS681ZmdjpPMCJw49q1AqgLRYrZWq0yxUbgAh1kAzAM44uJwHFYi1txv7LcW9q1bTTp7Jttb3dI2Y4kF8ugvMVlRcxVy4j75KdNnpngDIHdglRReZRSRA8cT0qxqfYS4BJzDBjpA1/s7kABZixgcsU+Sz9Sn3ksKpqGanejUHMzJAIiDsBEWAgDHf+KVdVMk0/unLoqppVSdNo1Exwzckksb7ATLwviHSauSr1t61ky5f92vR77j86H6dP1C6mbanl2KaQ7Z10DlVJQBarcIYFZ4dNwQJncDBtXPuM1lkUIq1KVB6sU0moarOhDSthCTCxdjjPVK7FAhI0961Y2uXZWXrYQxt5XxIc8/epVMTTSmiiLRSLMs3uZYztyxl/pEpazSb9V6/wClJftLX2eu5Pnrl86/9FoAKdGrUWolFjm6lAOyFyqUy5hFFNwGMC5GwPPBPZ1anUzWUiKjEVO9YUnRWKjhPFTVSxBMwPw4pcr2k6BxFNxUdnZXWV1MzNIAYEe8RY7bzhUu06oqrWLJqQFaahIpoDMhU1TcmSSSTAvYDGGXhnFScrerT1tc4ZVHa9H71pm3K86FfPUn7O7RetlKxqaYFJaqKEUCnxJwqQuoiDBLEk+uCs7VqVszlUgVP8PSqd2QihmLV51MFkLC7bb2nFNlWNOk1JSIZBTJIk6QVNriDYXwWvalQNSZe7BpDSG0cRUaoVmm6jU1o574z4vhmJHEcsKKpN5ddm4VfX7VXTvnuSsaLWr+bC6ea7zL5jXmKeYZUVx3dHSicaj7t+7UFYMRLW59W9p59qZy6Uwij7PQqOQqlqnGxCkkGF4DMXbVvbAY7UqAOqrl1Rl0mmtGFO0FpcsSsWAYASbHAz1mqOpYjhppSW0AKhaCfGWMnEcN4ZiKa82Pou6tfhraOm6vn1tscsZV6Xr/AOlxn6Qotmq6gEaR9nkAjVmrUyB0SXt0TFR2UsVqI6VKf+oYN7RrmsMvlqRFYUAzM1PiUuxYIobnoRnnlxjocNHZeZpsr9xVlWDDgJEgzeMZ+Aw5vAm5vVrKr5xissXr+LWX6k4r9Spe77sf2lVyYzNUOmcP31TWVNHTOttUX1aZnxjBHaWqnW7QrNoerSaktPhlUFXu0RtLTJSnBvILT4RUNkMxVd27qozOzM2mmwEsSxjeLnacWM57vXrHLtLqFdTRfSwAAGtWPQDaNuV8as/D8SMYJSuoU037wbS6KSTi/wBC1iW2659O47LA5mihrnU4zNKn3mlVZlqGCp0KAY94Wtgev2tVNSvSFJXpBqtOnQCKNHdllVwwQvqGnWSZ54mqdlZ2sVBoiklNtaqid2oYiNZLMzMwEiZsCbc8Xzez2Yqq3e1KFLvAVqPRpHvXU2aXJCjULEhZPI4xvh2pZnFOOuWN/Y21Vdm/Tqrpcy0m9F+r6lXUyixTqoUqZlchSNOiwJACNU1VCIho1kqkiSh9K7snNAUYGY7iu1Qsa1SkGFRY93XoZUAYyYAGw8Mao9l0KNWjWitUenTWnT0kqAtMORq02aS53ty85T2PSNLRpQ8bOS9MsilokACoNJNgFVoMbYweTJRlGXqTafLRW/TTWVrZ093et0ZMj0Zg/aBGWs2paa6grDujKMGAh1i0MQT8cVofG5z/ALOUahL1KmYapIpgU6YVQEEBaaaLIt92PO5wFmPYUlS1OvtMrUSGEAEzBtuPjjucJjqODGM90l1NfEwJW2jIu2GF8aGv7D5tRICOInhYiR/MoHzxQ5/LVaP7Sk6DqRb/ADCR88bSxoPZmLy5LdEBbA+eb7tx4HD5nniDN+63kcUnqgoodOO4k04WN7IYcxZdij7+n5/ocbQnGR9nKBfM0lFizRfyPTHqmU9nGQhiQ29gsiLAmSRG9j8L4w8XjwwnrvRWDhSmtDN0kLGFBY9AJPywUOzK/wD3NX/I39Ma7MZbSDxJSLe6dJYyTyhoi9gZ2G2LKsFA0g0xbTLNflxRpN/XHMfiL5RNxcGubMC3ZVcXNGqP5D/TApbiK/iFyOY3EkeYPwx6OqQF0gEDd7gWkGDEmTbfliurrSSWTQrLwzqvO7A2AvY/A4n+pSW8R/Qk9mZbsLLpmKjUw/ugkhbm29gDtzxpMt7NUSLip4a9Q8pAUG9jY8+WJMn2u4RnVWBDWEC67H8ViDg9sxmdGoyhvMJf0km0xuJPTGDE4zEm7TrsZY8PCOm4JX9nsovDpQNfeo+wm/v/AN+GGU/ZSgY4UYbytRx12BY8xvPXFgcxXBBBBFww5kWCkmBF55HDqdap7pdOi6zxHzEn5Yx+fifif7leVDoiozXspllWZYTtNQb36iIHqcB/9FqJ0gVHBc8Is07GbAdfljV0c0C2gsjEA2QGd4M8vTEoqQ3ICLfmJjkd+vOcWuJxl/cyfJw3yMavsQWmKpgGB9305zrg4hPsVUmBUB/kPSeRONcc9TUldSfvcRBud7L/AHbETdpoNVqTQSD96pjw4lHwxS4zGXMX0fDfIx49jsxEzT6XLC/qt8Rn2TzPRD/N/UY2Y7VU+7RUkExD+N4kX52GGZ/U9Nl7kiRYCpBn+Xlfr8cV9OxkL6JhmeyXseLCs7aj+FAB8zJNucDFq/s1lqZCmkZJAD1GOkk8gNVz6WwTls5oqimIXVdVJ1uTzkmYXYAWE7b4nr9o1rgUax3InQBvYShJHrjFLiMWW7LjgwjyHdnZQIdK0wg302EkHaIuCBMjxwZWRAQCbyIK7W2G3jscZXtXMZk1KZanSpaxpJctUPCCYWmoALxafW4EG5FXSsMHJA90qRqNt5UL8MYnqZEE5xCqSWhgRJtwrbU15G0/HDc9lyOpBjSdQkeEAqOW5nfEBpIVamVIJBUyAdwSQArnTzEYDo03NMEswC2OrvFMRbdC0+P/ALYloaDMij1FmE3vpY8JESp0yNXUAkCOeJ89TFizovMhgDMGYgkWBAiI+eM9m0q94svSWmALlnZr2kinAGx4piww5g7sRSzdDY6gaDE33H7bePC/S+BAXVXMgywqhQQDxUT+pE+uO5nu2hTWhrsTq0eoAP1xkGy9GkTTq1888G2kAKBYADgJK8wSbyN8OqVMtzq5+J5kHe/OmTvznkMXoSzS0O6QKNRfV7t4AUC0QY5zPPEuXy9Fu8KtVDH3j3rLyiDDbSN977xjPUaWXK8NTM85DBmsLCQQBsMWGSoNGwI2EKRAAAAgiI28sPQRe5yqqyEZdUC7sbf836/XFH2oh7pw5FcgXOwFgNMEtvEm95PgMRZimF4A1PVsQe6ItAiNYM+GAO16pSix0spC2hNKnoB3TuFv+JlIFzywJDs84zNak0GkjUyLOhMww3gm8HeOkYFrnhPlg/N1WqniLFlhSX0T7q/jp8LgGYMW28gMwnCfLHW4dOonPxatlXGO4dGFjt5TRsuvY9iM7QggHVuSRuD0v/fLHsFbMzTcOw0kETpIG5iVIJPqYO9pGPGfZ2ppzNIwTDTAmdjtF8a6tVFUxLKS8y5d/wDl1WnYGQBjz3jTrGj2+LOt4dG8N9yzoZskj7hgRABQFbRvN7x0/TFq2cpQzP3ggCV71iJ6WieQuTjPUOzI0jvAGIJKqYFud3ki/SMSt2eoICEKNzIRST5hlPXl0xxszOlkRr8jny1MhmZE5TAPW25xW1s9SkmrUd4AmmYgbXmYiOcgXxTDs92bVrXreqDtym564K7O7M4nZySx3CAsAJmNRK/AG2FmbDy0HJ2vSsoAUAHTcArNtO9ibXU3icKp20tNSKYVlNoBYk7zcC3lOFSyRWeHSpsNRAkn+LUZn97DnyrgmUBvYFKbASItwqeWFmZWRdAd+0S6xLoZ211CP9U/C2Jsr2voLa9T25B9NtrSx8f0wvsQj3ANN/ciRcmdLD+ziNsmJugAiw0taf5zffcc8LMx5I9AxfajigKqyBuLxYmbDbp1w7OduUmTQ1RkY3BUC0eDAjbrbFYmWHMTtAmr6gnQbTgipkqIGpqbFrxpLnleOCdp5YpSkJwiuQyh2yzk0qFRnUC5IphQd7/dkExvcx4YjzCZioZNcNq2GhSN+unFW3Z66wVYRvxkKef5vQ8sFV8q5EMFabDj1G/8948sGZh5cSwFN96ndHeD9nsI2EkyenTEQqVARNKibzqKBfWzNHLlzxBlKeYQHS1UAdFAHU8hPqCcCVaFS2pajlgQNKgnaZvCiIG+FmYZEEV83JAfMikFF+5GjfeWn6dcT5fN0jTCq9RniJZnWTe5Bgad7euB8jkX4uJR+6WVj6hVMehO+CqXZYuNcQZAUMN7/hpj1vzwZmGSIFm6lzTKVKn74WkqwRNu7qISCIvePMDDqfaARgvc5m5N1YFZ5/jiPP8A2xZ5Hs8wYViJsxYCesKVMRfzv1kzp2eJJKPAtYg7+WmMOx5VRSZjtdqa/tMzTgiAzP8AI35ePocCLnwmnjzYNtgYvuRDi3iRfGjq5FQGApueg5n1LGfXHWyUR90wvOym/XlhJjaRnm7WD1D95magBIMKIEKDeQNQJtY/CcOodqlQ8I4JJA1X1flI1PAtuItpO+LDP5T7zVocyoKgtYmSGBBY2kJyPrtgillHW3d0hJmOk9bgf8v1w2xKJmjUSL0EJm2lBeReBE4dqpkMBRZeR4YHP44vMxliT+wRrjbT/wDyJ+eGHJiQe5cGbxH6FcIqipeqEAHdi4kjSduUja0c/DHRmVA/ZEWiYIPjckHbocW32JdR+6qWOwm0/wA+Ia2WT8lZfHTP/mHAmwpCodpU2QguVMW+9YL0uTqWPCevnjPduZSkQ5p1dJ37ym17/vLF9rE3ti6NJZB1sTsC1Mel+7Mb8zgDOdlUfeLZcst5JTcAxuUufPFqREoFW/s8KS6aTtVIlnDQHBJ334vhipzUaW8saDM5arURahYhmHCSveAI4BDEk6gZ5BiBM3xnKOVqGiWqEEgG67Nz1fDy8sdbgcaUpKLOVxWDGPqRV4WO4WPT0cgs/ZymGzNIMJBa9geR62x6blsnA4b/ALoEfSBjzT2XWc1RuF4jdpgWNzBBj1GPWqVEkcFfLvP5Wv8A/eY48z45FvGj+X4s7XhkksN9wPKZ1XYwjEqea3i0wurWRykLywYvalNzpHdG8MdSGOswdxe0YG7QehRKfaGqKxltKM5BAk8JGxJtsN998V1T2oqliPstArYr3hYMBEjVDEE7XxxlFI6GaVmlzBooAD3U2iGUkbRZQTO0CMPSuI92tAuSKWnrFnveN4HLGcqe09cAtSpZakQIm5kc/wAXhvGK2p7S5skznHHUIogW5QIxXpF62a/u683oVLSRLi58eIRP7o54jepmS3/V6oHXXTPrcs3yxjsvnqov3+ZE8yznryvvh2V7VzCi2czAHKdR5nrOEnEGpG2p6l1RTrlmiZC9OukSLcvG22B3zTyODMHxFHUJ/lGKGl25mNBP2xrtZojl/BHLEI9q82u2aRuXEtM/VQcNZQqaNImdDD3ihm/e0Wpj4n9PHEj9pU9IOvL6trvb4RYwMZ5va7OWMZZzzhbx/K2JB7a1wRqyqGxnS7DeOoPTBUR3Iv8AvAwE06LcgUYT8CRjj5Y3+71L0OmfCCGgeuKQ+1+WaO9yN/4abfUA4IX2g7OIL9zUUjkq6d7fhaCRhOK6gpy6B9LKKRw0SPECfhE4hztJBfS3CLFzaYgxJAmMQ5fO9nPtUrL4ffHfl7xGIque7OBDd5UIXZfvS152DMRBmPXxwsiH5j6BK5oIBPdqDyJbzgalVdvHEadrpfS6cXTTB5Dap/cYbQ9rMsvDRyjgcjCry6Lzwj7ZOeFcnvFzUP0jDyxDNIlyWcrOGik7AGNUoPgrMp+o8Tgmi9QWFN4AtLAgn+VTHqcZ1/azPI+lTSooQCq6VNzcySJJ58uW+J6PtdnTYtl2Hglz4e/+mK9JHrLTNZmqTApsN+ZFvNqQHwOIWzlUWFJjG/GPHkiOeXTA9T2lz4UsqUBES2jfVbbV18cCf9L87+IUan/hj9G/TC9IessaeZq1SSwZBGgWMiYJJJVRtHLl44rcvRzUkkUit4BEmxiCy5kXBsbCNuWJa3bWcpxw0k1cRhLzyJJcRsBBB2OBs127nEIKV0gxPucJPKC5AB32O/KMGg3moLioAeC42CuL+ETVOOZbMVdUNRqjcyNRPQRqpIPniFPavPi5FGp/Il/8r/pjp9s80DLZOlHgrX9b4KiO5hVTMuzSocAyW1ahBmLjQZHQzGIX7R0yDqkncNSHyasD8sD1Pbdxp05NLSCCXMDwOnefDHD/AP6BfiycCPw1GHXquGlETlLqHDOtBIV9+aavlT1YqO0+3qYpkuoAayzTZZ6QXCgnwwV/02ybftctWB8GR/8AVfDW9o+zqtQaajUQNNmpad51fs4mF+M2w1BClisG7QXLpT1m2lACUBsLcwtoMfLGerkrlwYbTVQspO5EkfIiPTGu7U7NyVcL3VehUbUIBIRjYixYd5IE2D4xXtAhSpxErNMAI0TsGUi0/ibm3K/Te4H0YqNTi5ZoMpMLCjCx644IX2THfJMRPMwNjzxoKNGmfe7mfEsNttzHLFF2Is16Y8f0ONlU7NZRLd3APQc/5seZ8b++j+X4s7Xhq+rfciDoiyCq3/7NlabWkHaOvjiHxFOmR4gSfEyZwVQogyNgDxldhvAJcgD0YY6M4gMd3w7DhW//ANPHEOkrZAC8WWmP5R49TiN2qXmppPSw+UYMGeXTalcH8q8/5B9cOHa9SIVSgmbaR8thgsdMDKtEGsZHV9t+RPTwx1BVjhqMR4CfHpiav2xmVA4yJM+8t4sJ4cRZTtZwBI1K5mWp02ubWJi39MPQnUcjVwsXkmbqPCD7uIKr1I2p/wCUf7YKp5wj8CnzoJHyPj9MMy+dALSiR0AdYv4GPjgHqVmYqMWvRVr76Y+gww5lAP2ZU/usf1OLav2tSDEiiukGwarV9bkR8sPPaGXIGtKgtPBUQ8zuCokRth6C1KzL1h+eqvnDfU4LqZxQI71/8g9fwnEwNA7MVtfXR1X80qT8sOqZelMd4h/8Oqg9ZVsFDsblK6x+2p+qQf0xOlZQp+9p9JgTy5ap+XL4to5Cl+eiT4VlP+oJiVclE6dJBBHC1M/+cMS0UpFW2bAazM1+Uj9B9cEUs4AQStQ/zf8Aqwqi0lJGujsDHed5/wAtMEj44l+7H4l9aFcYdE5iur5j71SE8IeCPmW/TEi5qG4svTMHkYn4DFjTy6uRpdABclaTzv0Yn4lYwU2WXVZqhjooI/5aH64dCsqGzFMKf8MZ/jaPW+IXzSGJyqgTuHefri9q5RepItJKHr5j6HEFSiOcwP3DuOlh9cAWwDM5qkaaRlGO4l3MDwEH6jED5lCFByw4f3/Hl0GLmoq6E4qY4jA0mQf/AJ/MeGImprzen8IJ+UT5/PDFZT1K1E//AAj/AOacM1ZfcU8wvr/QYsHoahwik1hzB38NYw37M3/dL/Kyj/8AIxg0DUGfN0NIGvNR0v8AKcDtmqM8FfMJyllnpz1D6Ys6mUaP2VXxhyfhCQcDDKACTSq7TcOb+oURhpITbK6vmbGMwp/jEE/Ij54hp5YzGmm3MlWg7GZAaxnliWrQR5BBFxw6VPyQlt+UjEFPIKWaHSRa7aDfwYk4ujG5Wyv7Yyi6Zak68gfeF/Aifgcd7CzLha3eVg1IUjSph9TmWHAqT+z9yL7bRecTdpZSooBRjAhpBDL4dCb8gMXnsWAuQzxfSGam8XvZdIkciSG+B9djA0lHuv5MGLrfYyuFjkYWPYnCDuxGivT8/qCIxu8rlochQeHnEWBgAmpKkcRAvytbGF7EcCvTLFQAZljAEA3JPQ3xv6AGiacHUS0y2kte8SbXiNrDHmvG3WNHt8Wdjw2N4b7hj1lX7tYFgdW8zby5bDl86et2KwHC3xAWPhgs1NOlRIG3DpEDwAjwGGmuBMHiWAT7xvYA7n++mOIdaqKShQqs2gKTaREEHa++Dm7FqgH7s7dQMFPlnIBBAcflEeZjpOHCkdJLEyDfSNQ+bYBbAlXsdyV1UxAO0+B6PgZ8g6qQaZ4TaByG2De/X81QCbSi8uvvYmWuG2qG/gfCNkwCRUvlWgjS3I7fKYxHTWLSRHifnYYvEdo/aKCDF9XymPnh4q1IPEk+aifiTgGZqtc+/wDHx8zhlOS/KFt8CrdP7jF+yt+JEM8yAdvEAYECqSS1FPMAD6N+mHYqKakhk2HntiWiSCTfYizHnH9MW32WlzTSImznmYG/icS/8MUMpbvAp9ZtPSw5ThgV2XruB77+pn64Rz5AE1V5RqVD/qxpqeUVAVVEkrKAgy42JLXgchz8+UGaQMCgTSRAgWBJ/KenKfDAIojnKhj7ypF/dMDf93lhtLMvFnfp77fScSjJLqliw8Lb7fH1w9O5Fi8ebj4eOAQHme9cQTUfwJc/W2OLlST7gPOxj9cF1EoTGubfmHgYw9VpQJXcfn/9OAdAFWlpElCo/iN/lhlVR+X4NOLCvQpEQCZJGxB53+V8PzVCjFi3/L+rDABW6joj7yJFgTHMfrhoBE2b4kYJzOVphJDGxXcJ1Hjgk5Kn+Zvgnz4sMkpixAEawf4sMNTqW9b4tst2MaijTI8WWOdtvPDqnYzDd4+P9b4YalPVzBC8LEHwX/fEVXtKooAD3iBcz8iDi8b2fLbuf958fjgyj2FQQguVLEW12Ft7c8CaFlbMv/xOs40RrlgApIJYn+NSB8sXeS7PqBDKUwTNgXtZfytpnnONJl6KKkNo1DosA32gkx+uOd8J5Ai0DruL2Exy/wBsDkUsPqzMZz2fmWUureHw397n+brgoDuMk6EF6jI4ZmgAAgwV96f4bXYnFnUz4DANCajwybk3mwm3jgPtjMA0KoO+g/rf++uMuBN+ZFe6/kjFwo5G/ZmBwsLCx7c8uWHYFPVmKQIBltj5HG6eoZ0mZsyhNvLVMFieU8ueMH2IYr076bm9rWN72xs+8LDdluCBqXYRcQCADN+cE+nmfHPvo/l+LO54X92+/wAEPavDEcMqAPHqBA5XxHQSGZtK3uzWBJtebmANgfHecQUiIJKNOokFzPUAiOo6eBJ3wU2YWA0lU5giOkAiJEY4ux0txpUs6GZVSTqIEmRAWYJIvJNthglKCoCWhRJMLAknmQPeM9b4G70nhXUOjAbXud457fXEyTIWQYA1COZ2INgOZ258sAztVBvAk7CD6Tpkx1OOU6UVNetrLBQe6tpna5/vnhZppLKEBZRu0AdYB3m0+mCqNaASQZAkiPkOptt5YAqztVyQCYAgyZuOhFon4RfAFGyjapvBnlyvediJ5k4NZS6jUImDBgxzG3Px64iqJwhbgFREGWvG5nh2jx6jAgZCKcsoYaZFyCIBnaYBNhvEDHM7SptppsJW0ao1OVkliBaBsSfIdcS5ldZNgYi7avUxFoAgHrO2J6RkmCOEiRNx0iNut7b4exNXuCvl4hizKoOyEqel7i1/pGLTL0TMsWgCBNpk/IdPXfA1MrrLFpVYCge7Nxud9x7u1tubM1lW16yzuFIC0FPD4Oxe7EfAeMYA0JnSboRBIuACTG9yZ3Jt523wxQJIXVeCAdQEnYk2J22kc5wV3guJkgCQOVv73wPUJESQRHOdU9ZEACAeXwwrHlSB8wadgQB4Xi8GOm9pMXtjv/CQACN/yyYn0I+OCyhVpXVcxAM73niYCbRzNhEYjkgywE6d2awTq0KBJ6CdhOGLuVWYyTgToHUGX/8A3nA/2aruEUAfiIYDe9y4PS5ONFlQEBITTytz5yLmNz4+eIe9d3ZEZYCSUJ4uLYnZlB+MnwGGmxOKoqqvZh0y4WNxxDlBmWm39cE5fsnV75MDo0+IG0TsfUYOy1am86SSUbSw0mJtIvaNpI/W7O0KxcBSWBLQun8XNhCkwNrmOe2HqKlyIKuTT3e713EaogiRLW5jflyvOO/ZVUKoEVNJugWDymWBi5mPDng/LU9KiZnxgnw2gD4YiroWEmR/C2/QdLn9MTZWXmcFUtu1x+npA57CLY7UQiNMFj12gdRY+FuuGojAEgHVAsACAdrQLi3M4kZWNlEGDBiY8sBXI4lJzYkAwL9PIc/X54izNEtpYhSygwwFx/CT4f8AtiTLsRCsZYLcsw1NykqBEyD4Y61ElySAbcPUT72+3phi9yGtbTaRcXmxtFtNx4m98Rd0LW0aZCggRyuADt6jDO0O0dNYUkpl3KzqkFVHIkAg/D+uOvQJfXqY2gLbT8In54GCaBnqOWIKiQRxGCD1C7EHqD88BdrA91UPLSf9sG1aP9nFf2pTilU/hM/CRzxkwPvY91/JGLpCXZmPwsdwse6PJhXZAPfJpIDTYnYWN8bDMvOmm2smDr0PpA6TcOQY6Wv5nIdjtFZD0M/AHGmRoqHUG6qNMk6hOkkKosNjfxx5vxpfXR/L8Wdrw51hvuTZymdRZXOlBDTqINthudUdd/TBTVpK6lcgwCqQp8LwQI6/DHctSdkJ0nSp6WHiTspM+cYa2XMSQ178O8C8zIsfO844h00PrulSQBpU24Zgaec778/98PkDi5Cwkm8728hvviPTqZRcLHu2tz2/MMdBqNoKgKsmZOq3oAdVukDx3wixZRS3ESGNgwggDmIB2see/wAsParY6wFA8TtyOwj0wxq6UyQCQV4iACTc7gEzv6ThZmjCgSvGQuiDBmWaSBMx4YKFdIrHyOaeupWqigtwKQQsfvFRqHCJvExv0tojSvusbSASOESfeLQNryekzjrZniemAQsqphYVSZsGEFm5wOn4dy6nUAfuwHIm7Qx9653Mn+ESBPxrcxqkE9l5CpUJRApJDceojSN1nUDJPEfQWODavZApsjM6VFAIfXOlSFgBAsSZNy3IRHQyjlMuacVLODrUATxBY1e6INyLH64p8nUY1dbowCqVIqBVVZvIU8d/75YYbumVmcGnMKKVEJKhmZV4ZmLiVkRAiZ2jFlTqESXPInWNlA6lmud7j5YECAKXN6umQVVVI1G0A2AEWnfytiXvrrTDA1AA3GNl/MQumeYAHriXqXHQ7UzaKp1uEBYCSbnVEQInUZ54jprqpMNLJq1QAwYgXAgyRJ3PiTidKBDqxXVqcsGEjSNMCb3nYD9cNqU9TGKYFMAXBMyJBCgC3nIP1wD1H08yTAZCCoETLGSORubTE+Jw1XCs9UvwwAOLhWPevMSWN+eGrRQBW42MlBq1yB4FvKdXOBGI8zlyQFMCkpBIuSYjSu3EJ8th4nAFh9ES20L7024j06nlf+mBhl1ZV1SQWL6Y0sT+C6mCBvfzwTlxIXUQoO9r8rADa3OY88LMVCBpAI2krJmbcJJH9zhDaTQzO1kpKzlRZdpiecAyRJO5MeuBzm07xKEMbCpwjhXcjU0yeL6dJwUmWUIHqhd7arR03JE7fA4EWm5bVcCRYN8mJux6AQOpOHYUG06pgnSQAYEwSfGxNiNueBc5Tk6yQIENJay89jAMeE33xNUpGb7HYeO+BqBZSwBeoNY4V0jRIURxRYe9Y9fLCihzaSoIy9dCoKuAGgXOljNwrAweh0n4Yny6lV0uSxJM20wOQEE/WdsA02RVIplQdepygUBjMtMTJOx8+WOd/pHGdIY7s25PLz8sWY7J1rG+oXJNyfh9flgZu0kkwwXQYbVOxEzbniQ6iRsTtzIsD0NvniOvTjeWJ3iYnwE2ANsIbb5CdVYGVEOsGZBI/s4r6HZcUSiVKtIapB1AlRbhEyAN9jiXN5pUGupCgSJvsfDniNcyrw1PiEcmsQbG0cvTDVidMILRTBkttcxJ8SIEbdMBZ9waFUfiCE/LErjkFtHw8sV3aNkqCCOBjtbbrjJgfex7r+ScV+h9mZScLDQMLHuNTy1BnZZAqpO08vI42XeSoUyABMEKSSJC8XIcIAuT8ROKyNdkqIyEhgwgruL8oBvHgcabNZ1SiFagKi4DObyZaQ4vc2sN8ed8aX1se3xZ1fD5ehr3LCmiERUcsYnuwSLEwCSADvI5C2Iqw0K5VdES8QLwJuNU7QJEXjxxUmpaO84WJY6ZJDHUAJEkbDfYbRvgyvWpKmjvS67GJBM7gki4MdZ3xxnE6CxEB5j2lRdMqZiCZmGkkR0B5nwHTFv2j26tJqKi4qKIqDofdueRMemMZX7Bk6qdTUhJu0AjnvMG30xokzp/Zjs+nUUgIrVGRgikaQEOrSragbwTtbrbgmRHFkrKgVK611fR3jEkEND6tLSyjyjpaPDG1zVYKoeo3dagulDupYCQQvGSSTYHpA547lspwIxbSwPENegLckePCTYmJjyxnu1chRytVHp0Gr1CdQLFpUzYltyJsCRy53wtGUrirNR/xpcq9MQp1D8Qaw/Meh3EXN7+Muezi95qBBquy6pJhAwECAwIET1k+dsh21l3rgBSzVLwoEEi4BBMhlDHrzPpe5YZlqh1rTo0xTl2aWd9O5GwSLi4PgDNll0KU3ZYZKoVqAqF1qZLbXsYnTsSQTscR5lDrZqrMQ2lwsCSb2FusX1SYO18O+1qqwi0pDSVZ7nUCANQBvHObW2GM5/xBjXrCrARmDWayAGDEkFhztvbCSHKaRpqlXU2kgi3u7N/LEERK3k78sD5yshfu1J1xIKhwsTAEqQAY8baRitTtZXYvTLGlJhW95ogAWkgweUScWlJyiKVpFFNmClH0nkJB3kbdcKqGpZiWplhB1l290FZFtJI0lok9T/vGGZlv2iKQvLUIgSoBYCQ29vTAtTtABSxJA5Sb7nxB5cpi/ouzv8AE0tYqQEBtSaoXuSIYA/uyJEX2MiEkOUlyJMmqrTAqq1dqcNbSxkc76QI26264oMn7TGlXq06lgxLIKjSyk6YUi8T4RHwxs8rRpiAn3jRcs2ogGLEE2JHUeGBu03p0CHNOkrTBbu1LERsCDPLfyxVqxNSpO6oZl87TiRIkxOwJAvvufnbCy1yakm50wYuRsRFuu55YBz2dWomiiyRaSZMA/kUCWa+wFp5Yrvs4yzCktQ1NTByrXCyROoLe4HjthKNlOdP2L+jXLlwVYIhnUxME3PDqFxtcHw64JrMCmksrQLgH05G1/1xXZTtEtChgQTEclEkTtMbfPpginmULaVIuCQCV5Tw6PemI5fU4WUpTQLlMx34RqQbRqAYAxESSSdJG5FgdvHFb7RM9J0XLUmiSzsNRDkjm9x6G3li5HaSjSe8cTCAIvCSZOoLcDncnliTMZN6czU1Jf7vcn+BlGoCfAkn4m0Y3qiqTWVXQoR3BLDQWafATpBvu3KPPFrl8qSqhgDYSOpi/P4kfqcEZfTIGuSBBAPMR7xje+zR5WtJWbbh3JFpPry+hxLLjFcwLL0yAwD2DWAgwOhtJgjnfEVGrxOuiSnDNjIncFgDB3iMDVs2VLrUaF5QsvPSGp3FuQ85x3KZiCz1C4LGyEgmBPFpgaB5+mHROdaJEmeoKynWiuRtqFv9rc8RKFsAQokEXMTe02n1tfEmY7QSmYbXy0iL2NtKiZnYziqzdY1HYBSNLWERcDc61gG5EBhtfDoiU1yLQkK5007kSTpgT1LYH7ZCfZ3IgEoSP9v764ZTp1qsmAgTcDUWcjYwDMeUTgft8oKb66ipUItTUimCdrqTLTvPP1xkwF9bHuv5FiT9D7MxuFhYWPcHmRlZCVIEyRaN8aTJ1alqbVKbOANRKkwDtawWNrfDbFJk2AdSRInaY+fLFsKxYjgIG9zY+gmPPy8cec8Zf1sV7fFnT4H7L7h1FIB1tILfgEb7AHobXOI802orIRRvpDAg7yWld/Q/0e1YwPwdQWUG/gdl8sNSqvPSxN91B5D19YxxjeZIlMiY0gERFuoNh+Ll4YlasxKn3SvOLc5hRAm/TEZErqJTUL6SQTzmQJAMc74HoVkJ4qk2k2YD5QSNh/cAoLCKldoLM4gcirSIk2H5rgyRiVcyTDGoWA4iRAgSBFzMeJAFsQaV3LEnmVDRNokxq5bD6YSZhR7sxsDG1ogL87jpg0Cyeh2ijO1RAamkaStRipOkmYgCxB8fWcXjdvF00NlKVRYgqWPIzsUtz5Dl5Yp0pU/uxrYl5JDTYSeYIjbngfMVaRJQKLQRwkyb36WAxQ9VqF1c6xCqi06QBaSpbmNgCTMkHpzxU9qU+FVQMAQ4LTO4Q3iwA0zHK55YkoV2JKIpYhRIWBA673m8fTElJ2PvBF0wFluQ5xquZ54V0S6aoz3ZgrUqopQVJUldR4ZgXMmLrub2jrONHRz9VabAorOFgMFuSOd18PSOmBqWVYOtRWUgjS0VBpMiDAiV2FgBYDyxNXybnUeEN1kseLqoUEj4c8DkmxRTSBe1+0qrZZacMIUKZ6LsZPWAbeOK/wBmc6+VYvTZeNQpfcTc6RJAkG0nmDfFzlcoy3YktsFCQOsyFMGDzODVpimBxKpvzOqASLsR1sAeflh5ktApt2Ju2C6kMzAtJkBrciA4IX0XzscD11L++QY2BQQsTtufhG18TWXdxvcIDNuW2kx1nrhnd0xBdyvKCWJO8GG8t7eeIsvVgmZyoY8TE3BAAIg8okwOgN7W8n1eJyW7wyCQF3OxE6Bwzcb8p8MGPpGkqNTcJuCuwgEybMBAgknww2DJIQOu4IJJ3uYJMCOX9mkxbE+V7YpUtSUBSS4mVu3DzG8T12v1xJWzqElpUauibG0GRB5nc9cCpm0HuqLWIg2sY90XMxPWYxPTzKrJqUzJ90BSBFrkMbdP6YWllZnQ1HAIEKY9yRJXwXUuoWtcmwsBsWnMVCRqdrDUINjtBgQfG9v0gd+8fVThQAS4BDAmAFB08UiRcSNsFjMU0aEos+/I2A33ANpFvDlh0hWxlHPhAQOEqBy/MTeBsT1AHLpaNtRADuJIkKBBnlzBB9Zvsd8RtXBYkIykXhr7X1adzfwxI2YgjSLkmb7eMEbcrRB88ILY9MuijUSF2bUZJi19JBM4ir5jXqKNqJtw7HeTA62k25XwPmnFSUNUUyDMo1tweIgfQnE+umRdi2mynSWE7TIkEzHzwxOQzK9m6gqoIbcleGxiNXETvy4ZvffGiqUMwo/Zo6iy6QZ5yIiwMQeQtvsMtSpgAyXYBSNOkibkTa55ji+eHvWIBU1KqsxEBNRqWm2kzYdZ+EYej0Y4yy7FlUyhUs5pVV3lw7QJ9Y/lEjyxnc5RUBiC06d7iR+UjYgePXFrTrPp/wC2tcSGEW3AAkE3uAeeBM9RYI9tQ0klg5MEwYOqCPLTjJgfeR7r+SMV3F9jOYWFhY9qcAU4QrMLhiDtYnlthYWMWJFN6ouLdHO9YXBIJ3g7zvOHfaX/ADtbxOFhYSw49B5n1F9pc8RdtQ2MmR644KzL7rEeRI33wsLC8uN7DzPqL7W7XLuTtJY7dMO+1vvrfp7xwsLA8OHQTk+o3v231NItMnbp5eGF9oc7sx9ThYWFkj0DM+pw12/M1ri5sRsRhCu35mtcXO/XCwsJQj0GpM6a7HdmPPc79fPC+0vtraOkmMLCxXlw6IeZ9Tv26qLCo4A2hjb5459rqH8b334jfzvhYWG8OHRBmfUQzdTfW8jY6jbyvhfan31tJ3Oo388LCwnhwrYWZ9RfbKm/ePPXUZ+uF9sqb63nrqPPfnhYWK8uHRBmfU79sqba36+8f64QzdS/G99+I3873wsLE+XDogzOtxHOVP8AvH/zH+uEc3UFw7g9dR/rhYWG8OHRApPqcGZf87fE8tvrjhqsbFiR4nCwsS4R6CzPqPGcqCwdwBtDG3zwv+IVTvVqH+Zv64WFgyRrYak+ohnqu/ePPXUf644uZdfddlnoSPphYWFkj0DM+pz7S8RraOkmMdOadvedj5sThYWKUI9BOT6nMLCwsZXu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prstClr val="black"/>
              </a:solidFill>
              <a:latin typeface="Arial" charset="0"/>
            </a:endParaRPr>
          </a:p>
        </p:txBody>
      </p:sp>
      <p:sp>
        <p:nvSpPr>
          <p:cNvPr id="45063" name="AutoShape 10" descr="data:image/jpeg;base64,/9j/4AAQSkZJRgABAQAAAQABAAD/2wCEAAkGBxQTEhUUExQVFRUXGBwZGBgXGRwgIBwfGh4YHRscHB0cHCggHiAlHRwcITEhJSkrLi4uHB8zODYsNygtLisBCgoKDg0OGxAQGzQkHyQsLCwsLCw0LC8sLCwsLSwsLCwsLCwsLCwsLCwsLCwsLCwsLCwsLCwsLC0sLCwsNCwsLP/AABEIAMIBAwMBIgACEQEDEQH/xAAbAAABBQEBAAAAAAAAAAAAAAAEAAIDBQYBB//EAEoQAAIBAgQDBQUFBgQCCAcBAAECEQMhAAQSMSJBUQUTYXGBBjKRobEUI0JSwTNicoLR8CSSsuEVohY0Q1ODw+LxRJOjs8LS0wf/xAAaAQADAAMBAAAAAAAAAAAAAAAAAQIDBAUG/8QANhEAAgIABAQEAgkDBQAAAAAAAAECEQMSITEEQVFxBRMiYcHwFCMyM1JygZGxFUKhYpKy0eH/2gAMAwEAAhEDEQA/APLvZL/rtH+M/RsetkY8n9kl/wAbR/jP+lseu91jqYKpM0cZ6ohjHQcSGlgeoMZjETTiOpiLVjpfAAxxhs4cxxGRNuuAA77DBCtVoU6jAEU3qAOQ23DynlOAs3QZGKsIZTBHTFlm61B6jtVStRqsQahUBllVVZKmHBhRYA4fUyehszUd6dRlVGVqzRTJqaVps1xwgAcMiSIm844OH4niYSzcR0vLVa2kssrcZLXe72extPBT+z891yKEnE2Sy5quqLEmYnwBP0GD6gpVRSQ1cqazVlT/AA5W6NuSimJU8+hwT2Fng2bKdzSRFeqlPSp1jRrXUzzLFgDIItPhJvF8XbwZvCg80Yyb2pVs/ddvfnoCwPUremhQO4002DKe8DMom8LpBJHL3hiLFh2Dl0I7LBVSKgqa5A4tJoBQeoAY28cE5POK1LMsaFCKY1URpII4tK94waXBkEiw3AjFy8VyWsjlTd1S/vcFu+q/bX2F5N8/mrKkLhFMXlHLiucnqVEao9RXNNdAITSQQskAwSMRfa6RFUVanZ6LpfuhSqLrUie7BbVLkxBncm0YJeM4cXlcXau1ppUnHTrqnty/YFgN62U0YmpUCwYgWUamPQWE/EjFhms2KaZbRSoktS11DUTVPEwUASADYyxk2AEYNq1hSftBESnpRAVDrq94UWg3uo1G3lhYvi0lFuOH1q2tcs1CXbfQI4Gur+WrM+cdGLns8DRRFNsq7RFVKwAqO0/gLQoGnksROKiupDuGXQQzDTM6RJgTAmBGNvh+NWNiyw8tNdavR1tuvZ7NcyJYeVJ2NIwyMXuUOmpRRxlKSsE4KpVq1XUYLAe8oOygDlJPQcOtOlmWWnTZ0zPdU+8EhQHqrJEgtwrMSJIE41f6vDM4qLbtJU1rcsvZav8AYvyH1+asrQuJaVEsKhtFNGqMT+VYn67Yt6NFKz5Msir3i1zUFMaQe4KkQoNiQYMYByPaprZbNlqVGmTlKrL3SxpBA4SZ49xxEC4O0xicTxWWR+XDVb7en1OPXXWL25a+w1g66v5qwHDSMRkmZw+cdo1xjriJkxOWww4QA5GGspxK5xGThDIymBO10ihV/gb6YMLYE7VP3FX+BvpiHqmVHc8/v1wsP04WNSjZzF77Jr/jaH8Z/wBLY9bnHk/suIzlH+I/Q49RL43kqNTEdkpbENQY4Xw0viiBmGthxOH0Mvr1EsqKql3dzCqo3JOIxMSOHFzm6SKSt0iAnDTgw5RTTapSqLUVILcLoQDadLqJE8xgJjiMHHw8dNwd1o9013T1HKLjuGZntTUdT5ek7ndyzrMc2VbMfhiDL9pVA9R6mioaoAddJCQoAVVAMqFiRcmZM3wOcSrleGmxZVFRyknYadJJY8hxY1J8FwmEvUtHorcnXOoq/Tt/bWyrkZViTe3z3OV887FAgWiiNrCoWJL7BndrsANlgAG97QUO2mWp3iUaKuZLvxnVqBmFnSpJuSJm+0zisDA3BBEmCNjBiR4HHdWKfh3DThTjad85W097d2797F5s0x2TzTU/ssaSMsHC2PEXNMkm9gNG3jiKjmGSnUThPeABjBtDBjAnw54eThhXGX6Fga+nfff8Wb/lqLzJdfnYlXtB1FHTA7lmdTzltO/KOHbxw/NdqEhxSpU6LVAVeopctDe8KYJimTtImLxHIbTh2ZolCoMSyCoBI91iwB8LqfhiJ8Fw2ZZlq2+bV83avVXrTtAsSdaHM1mWfQCAAlPQI395mk/5sFDtRjVr1GRHFcQyHUBAFMC4MzwAz44AxzXi5cDgSWVx69f7mpP/ACk/4F5klrfyixp9q8CCpRp1XRQoYs6i0m6gkMJJ6W5nAb1mYs9RtTuxZjECSdgOQGwEmwFziMsMdo09bqgsWYKP5iBghw2DgyeIlW/Nulu6TelvV0DnKSosKnbLalqClS70aR3raz7kAHQGCloG5t4YHzGfLCqoVEWpWFUgFjB4ibk82Zj0GwxNW7KRXZDm8uGVipBLiCDBBOiBBwDnss1Go1NxDKYN+oBBHgQQfXGjw2HwGJJeVq91ebZNPRPknW2i/UyTeIlr8Ain2pURqDLA7jvNO9+8KkzfaFiPE4dW7V4KtOlRo0lq02psQXY8VuGTCAX4RN4vaMVmvHC+Nqfh/DyduP8Al665tddddVez2IWLJBGvHS2G5yiaZQEgl6SVRHJXLgA+PAcQNU8cbUMSM45o7ENNbk04a74EeueWIm1HCcmVQQ9fliI1T0w+moGEzDBQEMk+GBu0f2NT+A/TBTtgPtA/dv8AwnCodmQ04WJtOFh5B5i39nrZmkf3v0OPRO8x572GP8RT/i/Q43c42ZxpmG7J+8xzXiAnCDYigJteDMjmCq1GNNalOFWorGBxMNN9wdWxAOAFYYLymaamSVi4ghgCrDoQdxjW4zCeJgygknfJ2r16rVPo+TplQlllZNUp0atOsU76kUptUZS8oypdlDKQ3LZhBxLnK/cNSVK9KkvcpUdTRZzUL6p1t3LjRAAAUg+9PLFdnM1UdGpxRpo4hxRplS681ZmdjpPMCJw49q1AqgLRYrZWq0yxUbgAh1kAzAM44uJwHFYi1txv7LcW9q1bTTp7Jttb3dI2Y4kF8ugvMVlRcxVy4j75KdNnpngDIHdglRReZRSRA8cT0qxqfYS4BJzDBjpA1/s7kABZixgcsU+Sz9Sn3ksKpqGanejUHMzJAIiDsBEWAgDHf+KVdVMk0/unLoqppVSdNo1Exwzckksb7ATLwviHSauSr1t61ky5f92vR77j86H6dP1C6mbanl2KaQ7Z10DlVJQBarcIYFZ4dNwQJncDBtXPuM1lkUIq1KVB6sU0moarOhDSthCTCxdjjPVK7FAhI0961Y2uXZWXrYQxt5XxIc8/epVMTTSmiiLRSLMs3uZYztyxl/pEpazSb9V6/wClJftLX2eu5Pnrl86/9FoAKdGrUWolFjm6lAOyFyqUy5hFFNwGMC5GwPPBPZ1anUzWUiKjEVO9YUnRWKjhPFTVSxBMwPw4pcr2k6BxFNxUdnZXWV1MzNIAYEe8RY7bzhUu06oqrWLJqQFaahIpoDMhU1TcmSSSTAvYDGGXhnFScrerT1tc4ZVHa9H71pm3K86FfPUn7O7RetlKxqaYFJaqKEUCnxJwqQuoiDBLEk+uCs7VqVszlUgVP8PSqd2QihmLV51MFkLC7bb2nFNlWNOk1JSIZBTJIk6QVNriDYXwWvalQNSZe7BpDSG0cRUaoVmm6jU1o574z4vhmJHEcsKKpN5ddm4VfX7VXTvnuSsaLWr+bC6ea7zL5jXmKeYZUVx3dHSicaj7t+7UFYMRLW59W9p59qZy6Uwij7PQqOQqlqnGxCkkGF4DMXbVvbAY7UqAOqrl1Rl0mmtGFO0FpcsSsWAYASbHAz1mqOpYjhppSW0AKhaCfGWMnEcN4ZiKa82Pou6tfhraOm6vn1tscsZV6Xr/AOlxn6Qotmq6gEaR9nkAjVmrUyB0SXt0TFR2UsVqI6VKf+oYN7RrmsMvlqRFYUAzM1PiUuxYIobnoRnnlxjocNHZeZpsr9xVlWDDgJEgzeMZ+Aw5vAm5vVrKr5xissXr+LWX6k4r9Spe77sf2lVyYzNUOmcP31TWVNHTOttUX1aZnxjBHaWqnW7QrNoerSaktPhlUFXu0RtLTJSnBvILT4RUNkMxVd27qozOzM2mmwEsSxjeLnacWM57vXrHLtLqFdTRfSwAAGtWPQDaNuV8as/D8SMYJSuoU037wbS6KSTi/wBC1iW2659O47LA5mihrnU4zNKn3mlVZlqGCp0KAY94Wtgev2tVNSvSFJXpBqtOnQCKNHdllVwwQvqGnWSZ54mqdlZ2sVBoiklNtaqid2oYiNZLMzMwEiZsCbc8Xzez2Yqq3e1KFLvAVqPRpHvXU2aXJCjULEhZPI4xvh2pZnFOOuWN/Y21Vdm/Tqrpcy0m9F+r6lXUyixTqoUqZlchSNOiwJACNU1VCIho1kqkiSh9K7snNAUYGY7iu1Qsa1SkGFRY93XoZUAYyYAGw8Mao9l0KNWjWitUenTWnT0kqAtMORq02aS53ty85T2PSNLRpQ8bOS9MsilokACoNJNgFVoMbYweTJRlGXqTafLRW/TTWVrZ093et0ZMj0Zg/aBGWs2paa6grDujKMGAh1i0MQT8cVofG5z/ALOUahL1KmYapIpgU6YVQEEBaaaLIt92PO5wFmPYUlS1OvtMrUSGEAEzBtuPjjucJjqODGM90l1NfEwJW2jIu2GF8aGv7D5tRICOInhYiR/MoHzxQ5/LVaP7Sk6DqRb/ADCR88bSxoPZmLy5LdEBbA+eb7tx4HD5nniDN+63kcUnqgoodOO4k04WN7IYcxZdij7+n5/ocbQnGR9nKBfM0lFizRfyPTHqmU9nGQhiQ29gsiLAmSRG9j8L4w8XjwwnrvRWDhSmtDN0kLGFBY9AJPywUOzK/wD3NX/I39Ma7MZbSDxJSLe6dJYyTyhoi9gZ2G2LKsFA0g0xbTLNflxRpN/XHMfiL5RNxcGubMC3ZVcXNGqP5D/TApbiK/iFyOY3EkeYPwx6OqQF0gEDd7gWkGDEmTbfliurrSSWTQrLwzqvO7A2AvY/A4n+pSW8R/Qk9mZbsLLpmKjUw/ugkhbm29gDtzxpMt7NUSLip4a9Q8pAUG9jY8+WJMn2u4RnVWBDWEC67H8ViDg9sxmdGoyhvMJf0km0xuJPTGDE4zEm7TrsZY8PCOm4JX9nsovDpQNfeo+wm/v/AN+GGU/ZSgY4UYbytRx12BY8xvPXFgcxXBBBBFww5kWCkmBF55HDqdap7pdOi6zxHzEn5Yx+fifif7leVDoiozXspllWZYTtNQb36iIHqcB/9FqJ0gVHBc8Is07GbAdfljV0c0C2gsjEA2QGd4M8vTEoqQ3ICLfmJjkd+vOcWuJxl/cyfJw3yMavsQWmKpgGB9305zrg4hPsVUmBUB/kPSeRONcc9TUldSfvcRBud7L/AHbETdpoNVqTQSD96pjw4lHwxS4zGXMX0fDfIx49jsxEzT6XLC/qt8Rn2TzPRD/N/UY2Y7VU+7RUkExD+N4kX52GGZ/U9Nl7kiRYCpBn+Xlfr8cV9OxkL6JhmeyXseLCs7aj+FAB8zJNucDFq/s1lqZCmkZJAD1GOkk8gNVz6WwTls5oqimIXVdVJ1uTzkmYXYAWE7b4nr9o1rgUax3InQBvYShJHrjFLiMWW7LjgwjyHdnZQIdK0wg302EkHaIuCBMjxwZWRAQCbyIK7W2G3jscZXtXMZk1KZanSpaxpJctUPCCYWmoALxafW4EG5FXSsMHJA90qRqNt5UL8MYnqZEE5xCqSWhgRJtwrbU15G0/HDc9lyOpBjSdQkeEAqOW5nfEBpIVamVIJBUyAdwSQArnTzEYDo03NMEswC2OrvFMRbdC0+P/ALYloaDMij1FmE3vpY8JESp0yNXUAkCOeJ89TFizovMhgDMGYgkWBAiI+eM9m0q94svSWmALlnZr2kinAGx4piww5g7sRSzdDY6gaDE33H7bePC/S+BAXVXMgywqhQQDxUT+pE+uO5nu2hTWhrsTq0eoAP1xkGy9GkTTq1888G2kAKBYADgJK8wSbyN8OqVMtzq5+J5kHe/OmTvznkMXoSzS0O6QKNRfV7t4AUC0QY5zPPEuXy9Fu8KtVDH3j3rLyiDDbSN977xjPUaWXK8NTM85DBmsLCQQBsMWGSoNGwI2EKRAAAAgiI28sPQRe5yqqyEZdUC7sbf836/XFH2oh7pw5FcgXOwFgNMEtvEm95PgMRZimF4A1PVsQe6ItAiNYM+GAO16pSix0spC2hNKnoB3TuFv+JlIFzywJDs84zNak0GkjUyLOhMww3gm8HeOkYFrnhPlg/N1WqniLFlhSX0T7q/jp8LgGYMW28gMwnCfLHW4dOonPxatlXGO4dGFjt5TRsuvY9iM7QggHVuSRuD0v/fLHsFbMzTcOw0kETpIG5iVIJPqYO9pGPGfZ2ppzNIwTDTAmdjtF8a6tVFUxLKS8y5d/wDl1WnYGQBjz3jTrGj2+LOt4dG8N9yzoZskj7hgRABQFbRvN7x0/TFq2cpQzP3ggCV71iJ6WieQuTjPUOzI0jvAGIJKqYFud3ki/SMSt2eoICEKNzIRST5hlPXl0xxszOlkRr8jny1MhmZE5TAPW25xW1s9SkmrUd4AmmYgbXmYiOcgXxTDs92bVrXreqDtym564K7O7M4nZySx3CAsAJmNRK/AG2FmbDy0HJ2vSsoAUAHTcArNtO9ibXU3icKp20tNSKYVlNoBYk7zcC3lOFSyRWeHSpsNRAkn+LUZn97DnyrgmUBvYFKbASItwqeWFmZWRdAd+0S6xLoZ211CP9U/C2Jsr2voLa9T25B9NtrSx8f0wvsQj3ANN/ciRcmdLD+ziNsmJugAiw0taf5zffcc8LMx5I9AxfajigKqyBuLxYmbDbp1w7OduUmTQ1RkY3BUC0eDAjbrbFYmWHMTtAmr6gnQbTgipkqIGpqbFrxpLnleOCdp5YpSkJwiuQyh2yzk0qFRnUC5IphQd7/dkExvcx4YjzCZioZNcNq2GhSN+unFW3Z66wVYRvxkKef5vQ8sFV8q5EMFabDj1G/8948sGZh5cSwFN96ndHeD9nsI2EkyenTEQqVARNKibzqKBfWzNHLlzxBlKeYQHS1UAdFAHU8hPqCcCVaFS2pajlgQNKgnaZvCiIG+FmYZEEV83JAfMikFF+5GjfeWn6dcT5fN0jTCq9RniJZnWTe5Bgad7euB8jkX4uJR+6WVj6hVMehO+CqXZYuNcQZAUMN7/hpj1vzwZmGSIFm6lzTKVKn74WkqwRNu7qISCIvePMDDqfaARgvc5m5N1YFZ5/jiPP8A2xZ5Hs8wYViJsxYCesKVMRfzv1kzp2eJJKPAtYg7+WmMOx5VRSZjtdqa/tMzTgiAzP8AI35ePocCLnwmnjzYNtgYvuRDi3iRfGjq5FQGApueg5n1LGfXHWyUR90wvOym/XlhJjaRnm7WD1D95magBIMKIEKDeQNQJtY/CcOodqlQ8I4JJA1X1flI1PAtuItpO+LDP5T7zVocyoKgtYmSGBBY2kJyPrtgillHW3d0hJmOk9bgf8v1w2xKJmjUSL0EJm2lBeReBE4dqpkMBRZeR4YHP44vMxliT+wRrjbT/wDyJ+eGHJiQe5cGbxH6FcIqipeqEAHdi4kjSduUja0c/DHRmVA/ZEWiYIPjckHbocW32JdR+6qWOwm0/wA+Ia2WT8lZfHTP/mHAmwpCodpU2QguVMW+9YL0uTqWPCevnjPduZSkQ5p1dJ37ym17/vLF9rE3ti6NJZB1sTsC1Mel+7Mb8zgDOdlUfeLZcst5JTcAxuUufPFqREoFW/s8KS6aTtVIlnDQHBJ334vhipzUaW8saDM5arURahYhmHCSveAI4BDEk6gZ5BiBM3xnKOVqGiWqEEgG67Nz1fDy8sdbgcaUpKLOVxWDGPqRV4WO4WPT0cgs/ZymGzNIMJBa9geR62x6blsnA4b/ALoEfSBjzT2XWc1RuF4jdpgWNzBBj1GPWqVEkcFfLvP5Wv8A/eY48z45FvGj+X4s7XhkksN9wPKZ1XYwjEqea3i0wurWRykLywYvalNzpHdG8MdSGOswdxe0YG7QehRKfaGqKxltKM5BAk8JGxJtsN998V1T2oqliPstArYr3hYMBEjVDEE7XxxlFI6GaVmlzBooAD3U2iGUkbRZQTO0CMPSuI92tAuSKWnrFnveN4HLGcqe09cAtSpZakQIm5kc/wAXhvGK2p7S5skznHHUIogW5QIxXpF62a/u683oVLSRLi58eIRP7o54jepmS3/V6oHXXTPrcs3yxjsvnqov3+ZE8yznryvvh2V7VzCi2czAHKdR5nrOEnEGpG2p6l1RTrlmiZC9OukSLcvG22B3zTyODMHxFHUJ/lGKGl25mNBP2xrtZojl/BHLEI9q82u2aRuXEtM/VQcNZQqaNImdDD3ihm/e0Wpj4n9PHEj9pU9IOvL6trvb4RYwMZ5va7OWMZZzzhbx/K2JB7a1wRqyqGxnS7DeOoPTBUR3Iv8AvAwE06LcgUYT8CRjj5Y3+71L0OmfCCGgeuKQ+1+WaO9yN/4abfUA4IX2g7OIL9zUUjkq6d7fhaCRhOK6gpy6B9LKKRw0SPECfhE4hztJBfS3CLFzaYgxJAmMQ5fO9nPtUrL4ffHfl7xGIque7OBDd5UIXZfvS152DMRBmPXxwsiH5j6BK5oIBPdqDyJbzgalVdvHEadrpfS6cXTTB5Dap/cYbQ9rMsvDRyjgcjCry6Lzwj7ZOeFcnvFzUP0jDyxDNIlyWcrOGik7AGNUoPgrMp+o8Tgmi9QWFN4AtLAgn+VTHqcZ1/azPI+lTSooQCq6VNzcySJJ58uW+J6PtdnTYtl2Hglz4e/+mK9JHrLTNZmqTApsN+ZFvNqQHwOIWzlUWFJjG/GPHkiOeXTA9T2lz4UsqUBES2jfVbbV18cCf9L87+IUan/hj9G/TC9IessaeZq1SSwZBGgWMiYJJJVRtHLl44rcvRzUkkUit4BEmxiCy5kXBsbCNuWJa3bWcpxw0k1cRhLzyJJcRsBBB2OBs127nEIKV0gxPucJPKC5AB32O/KMGg3moLioAeC42CuL+ETVOOZbMVdUNRqjcyNRPQRqpIPniFPavPi5FGp/Il/8r/pjp9s80DLZOlHgrX9b4KiO5hVTMuzSocAyW1ahBmLjQZHQzGIX7R0yDqkncNSHyasD8sD1Pbdxp05NLSCCXMDwOnefDHD/AP6BfiycCPw1GHXquGlETlLqHDOtBIV9+aavlT1YqO0+3qYpkuoAayzTZZ6QXCgnwwV/02ybftctWB8GR/8AVfDW9o+zqtQaajUQNNmpad51fs4mF+M2w1BClisG7QXLpT1m2lACUBsLcwtoMfLGerkrlwYbTVQspO5EkfIiPTGu7U7NyVcL3VehUbUIBIRjYixYd5IE2D4xXtAhSpxErNMAI0TsGUi0/ibm3K/Te4H0YqNTi5ZoMpMLCjCx644IX2THfJMRPMwNjzxoKNGmfe7mfEsNttzHLFF2Is16Y8f0ONlU7NZRLd3APQc/5seZ8b++j+X4s7Xhq+rfciDoiyCq3/7NlabWkHaOvjiHxFOmR4gSfEyZwVQogyNgDxldhvAJcgD0YY6M4gMd3w7DhW//ANPHEOkrZAC8WWmP5R49TiN2qXmppPSw+UYMGeXTalcH8q8/5B9cOHa9SIVSgmbaR8thgsdMDKtEGsZHV9t+RPTwx1BVjhqMR4CfHpiav2xmVA4yJM+8t4sJ4cRZTtZwBI1K5mWp02ubWJi39MPQnUcjVwsXkmbqPCD7uIKr1I2p/wCUf7YKp5wj8CnzoJHyPj9MMy+dALSiR0AdYv4GPjgHqVmYqMWvRVr76Y+gww5lAP2ZU/usf1OLav2tSDEiiukGwarV9bkR8sPPaGXIGtKgtPBUQ8zuCokRth6C1KzL1h+eqvnDfU4LqZxQI71/8g9fwnEwNA7MVtfXR1X80qT8sOqZelMd4h/8Oqg9ZVsFDsblK6x+2p+qQf0xOlZQp+9p9JgTy5ap+XL4to5Cl+eiT4VlP+oJiVclE6dJBBHC1M/+cMS0UpFW2bAazM1+Uj9B9cEUs4AQStQ/zf8Aqwqi0lJGujsDHed5/wAtMEj44l+7H4l9aFcYdE5iur5j71SE8IeCPmW/TEi5qG4svTMHkYn4DFjTy6uRpdABclaTzv0Yn4lYwU2WXVZqhjooI/5aH64dCsqGzFMKf8MZ/jaPW+IXzSGJyqgTuHefri9q5RepItJKHr5j6HEFSiOcwP3DuOlh9cAWwDM5qkaaRlGO4l3MDwEH6jED5lCFByw4f3/Hl0GLmoq6E4qY4jA0mQf/AJ/MeGImprzen8IJ+UT5/PDFZT1K1E//AAj/AOacM1ZfcU8wvr/QYsHoahwik1hzB38NYw37M3/dL/Kyj/8AIxg0DUGfN0NIGvNR0v8AKcDtmqM8FfMJyllnpz1D6Ys6mUaP2VXxhyfhCQcDDKACTSq7TcOb+oURhpITbK6vmbGMwp/jEE/Ij54hp5YzGmm3MlWg7GZAaxnliWrQR5BBFxw6VPyQlt+UjEFPIKWaHSRa7aDfwYk4ujG5Wyv7Yyi6Zak68gfeF/Aifgcd7CzLha3eVg1IUjSph9TmWHAqT+z9yL7bRecTdpZSooBRjAhpBDL4dCb8gMXnsWAuQzxfSGam8XvZdIkciSG+B9djA0lHuv5MGLrfYyuFjkYWPYnCDuxGivT8/qCIxu8rlochQeHnEWBgAmpKkcRAvytbGF7EcCvTLFQAZljAEA3JPQ3xv6AGiacHUS0y2kte8SbXiNrDHmvG3WNHt8Wdjw2N4b7hj1lX7tYFgdW8zby5bDl86et2KwHC3xAWPhgs1NOlRIG3DpEDwAjwGGmuBMHiWAT7xvYA7n++mOIdaqKShQqs2gKTaREEHa++Dm7FqgH7s7dQMFPlnIBBAcflEeZjpOHCkdJLEyDfSNQ+bYBbAlXsdyV1UxAO0+B6PgZ8g6qQaZ4TaByG2De/X81QCbSi8uvvYmWuG2qG/gfCNkwCRUvlWgjS3I7fKYxHTWLSRHifnYYvEdo/aKCDF9XymPnh4q1IPEk+aifiTgGZqtc+/wDHx8zhlOS/KFt8CrdP7jF+yt+JEM8yAdvEAYECqSS1FPMAD6N+mHYqKakhk2HntiWiSCTfYizHnH9MW32WlzTSImznmYG/icS/8MUMpbvAp9ZtPSw5ThgV2XruB77+pn64Rz5AE1V5RqVD/qxpqeUVAVVEkrKAgy42JLXgchz8+UGaQMCgTSRAgWBJ/KenKfDAIojnKhj7ypF/dMDf93lhtLMvFnfp77fScSjJLqliw8Lb7fH1w9O5Fi8ebj4eOAQHme9cQTUfwJc/W2OLlST7gPOxj9cF1EoTGubfmHgYw9VpQJXcfn/9OAdAFWlpElCo/iN/lhlVR+X4NOLCvQpEQCZJGxB53+V8PzVCjFi3/L+rDABW6joj7yJFgTHMfrhoBE2b4kYJzOVphJDGxXcJ1Hjgk5Kn+Zvgnz4sMkpixAEawf4sMNTqW9b4tst2MaijTI8WWOdtvPDqnYzDd4+P9b4YalPVzBC8LEHwX/fEVXtKooAD3iBcz8iDi8b2fLbuf958fjgyj2FQQguVLEW12Ft7c8CaFlbMv/xOs40RrlgApIJYn+NSB8sXeS7PqBDKUwTNgXtZfytpnnONJl6KKkNo1DosA32gkx+uOd8J5Ai0DruL2Exy/wBsDkUsPqzMZz2fmWUureHw397n+brgoDuMk6EF6jI4ZmgAAgwV96f4bXYnFnUz4DANCajwybk3mwm3jgPtjMA0KoO+g/rf++uMuBN+ZFe6/kjFwo5G/ZmBwsLCx7c8uWHYFPVmKQIBltj5HG6eoZ0mZsyhNvLVMFieU8ueMH2IYr076bm9rWN72xs+8LDdluCBqXYRcQCADN+cE+nmfHPvo/l+LO54X92+/wAEPavDEcMqAPHqBA5XxHQSGZtK3uzWBJtebmANgfHecQUiIJKNOokFzPUAiOo6eBJ3wU2YWA0lU5giOkAiJEY4ux0txpUs6GZVSTqIEmRAWYJIvJNthglKCoCWhRJMLAknmQPeM9b4G70nhXUOjAbXud457fXEyTIWQYA1COZ2INgOZ258sAztVBvAk7CD6Tpkx1OOU6UVNetrLBQe6tpna5/vnhZppLKEBZRu0AdYB3m0+mCqNaASQZAkiPkOptt5YAqztVyQCYAgyZuOhFon4RfAFGyjapvBnlyvediJ5k4NZS6jUImDBgxzG3Px64iqJwhbgFREGWvG5nh2jx6jAgZCKcsoYaZFyCIBnaYBNhvEDHM7SptppsJW0ao1OVkliBaBsSfIdcS5ldZNgYi7avUxFoAgHrO2J6RkmCOEiRNx0iNut7b4exNXuCvl4hizKoOyEqel7i1/pGLTL0TMsWgCBNpk/IdPXfA1MrrLFpVYCge7Nxud9x7u1tubM1lW16yzuFIC0FPD4Oxe7EfAeMYA0JnSboRBIuACTG9yZ3Jt523wxQJIXVeCAdQEnYk2J22kc5wV3guJkgCQOVv73wPUJESQRHOdU9ZEACAeXwwrHlSB8wadgQB4Xi8GOm9pMXtjv/CQACN/yyYn0I+OCyhVpXVcxAM73niYCbRzNhEYjkgywE6d2awTq0KBJ6CdhOGLuVWYyTgToHUGX/8A3nA/2aruEUAfiIYDe9y4PS5ONFlQEBITTytz5yLmNz4+eIe9d3ZEZYCSUJ4uLYnZlB+MnwGGmxOKoqqvZh0y4WNxxDlBmWm39cE5fsnV75MDo0+IG0TsfUYOy1am86SSUbSw0mJtIvaNpI/W7O0KxcBSWBLQun8XNhCkwNrmOe2HqKlyIKuTT3e713EaogiRLW5jflyvOO/ZVUKoEVNJugWDymWBi5mPDng/LU9KiZnxgnw2gD4YiroWEmR/C2/QdLn9MTZWXmcFUtu1x+npA57CLY7UQiNMFj12gdRY+FuuGojAEgHVAsACAdrQLi3M4kZWNlEGDBiY8sBXI4lJzYkAwL9PIc/X54izNEtpYhSygwwFx/CT4f8AtiTLsRCsZYLcsw1NykqBEyD4Y61ElySAbcPUT72+3phi9yGtbTaRcXmxtFtNx4m98Rd0LW0aZCggRyuADt6jDO0O0dNYUkpl3KzqkFVHIkAg/D+uOvQJfXqY2gLbT8In54GCaBnqOWIKiQRxGCD1C7EHqD88BdrA91UPLSf9sG1aP9nFf2pTilU/hM/CRzxkwPvY91/JGLpCXZmPwsdwse6PJhXZAPfJpIDTYnYWN8bDMvOmm2smDr0PpA6TcOQY6Wv5nIdjtFZD0M/AHGmRoqHUG6qNMk6hOkkKosNjfxx5vxpfXR/L8Wdrw51hvuTZymdRZXOlBDTqINthudUdd/TBTVpK6lcgwCqQp8LwQI6/DHctSdkJ0nSp6WHiTspM+cYa2XMSQ178O8C8zIsfO844h00PrulSQBpU24Zgaec778/98PkDi5Cwkm8728hvviPTqZRcLHu2tz2/MMdBqNoKgKsmZOq3oAdVukDx3wixZRS3ESGNgwggDmIB2see/wAsParY6wFA8TtyOwj0wxq6UyQCQV4iACTc7gEzv6ThZmjCgSvGQuiDBmWaSBMx4YKFdIrHyOaeupWqigtwKQQsfvFRqHCJvExv0tojSvusbSASOESfeLQNryekzjrZniemAQsqphYVSZsGEFm5wOn4dy6nUAfuwHIm7Qx9653Mn+ESBPxrcxqkE9l5CpUJRApJDceojSN1nUDJPEfQWODavZApsjM6VFAIfXOlSFgBAsSZNy3IRHQyjlMuacVLODrUATxBY1e6INyLH64p8nUY1dbowCqVIqBVVZvIU8d/75YYbumVmcGnMKKVEJKhmZV4ZmLiVkRAiZ2jFlTqESXPInWNlA6lmud7j5YECAKXN6umQVVVI1G0A2AEWnfytiXvrrTDA1AA3GNl/MQumeYAHriXqXHQ7UzaKp1uEBYCSbnVEQInUZ54jprqpMNLJq1QAwYgXAgyRJ3PiTidKBDqxXVqcsGEjSNMCb3nYD9cNqU9TGKYFMAXBMyJBCgC3nIP1wD1H08yTAZCCoETLGSORubTE+Jw1XCs9UvwwAOLhWPevMSWN+eGrRQBW42MlBq1yB4FvKdXOBGI8zlyQFMCkpBIuSYjSu3EJ8th4nAFh9ES20L7024j06nlf+mBhl1ZV1SQWL6Y0sT+C6mCBvfzwTlxIXUQoO9r8rADa3OY88LMVCBpAI2krJmbcJJH9zhDaTQzO1kpKzlRZdpiecAyRJO5MeuBzm07xKEMbCpwjhXcjU0yeL6dJwUmWUIHqhd7arR03JE7fA4EWm5bVcCRYN8mJux6AQOpOHYUG06pgnSQAYEwSfGxNiNueBc5Tk6yQIENJay89jAMeE33xNUpGb7HYeO+BqBZSwBeoNY4V0jRIURxRYe9Y9fLCihzaSoIy9dCoKuAGgXOljNwrAweh0n4Yny6lV0uSxJM20wOQEE/WdsA02RVIplQdepygUBjMtMTJOx8+WOd/pHGdIY7s25PLz8sWY7J1rG+oXJNyfh9flgZu0kkwwXQYbVOxEzbniQ6iRsTtzIsD0NvniOvTjeWJ3iYnwE2ANsIbb5CdVYGVEOsGZBI/s4r6HZcUSiVKtIapB1AlRbhEyAN9jiXN5pUGupCgSJvsfDniNcyrw1PiEcmsQbG0cvTDVidMILRTBkttcxJ8SIEbdMBZ9waFUfiCE/LErjkFtHw8sV3aNkqCCOBjtbbrjJgfex7r+ScV+h9mZScLDQMLHuNTy1BnZZAqpO08vI42XeSoUyABMEKSSJC8XIcIAuT8ROKyNdkqIyEhgwgruL8oBvHgcabNZ1SiFagKi4DObyZaQ4vc2sN8ed8aX1se3xZ1fD5ehr3LCmiERUcsYnuwSLEwCSADvI5C2Iqw0K5VdES8QLwJuNU7QJEXjxxUmpaO84WJY6ZJDHUAJEkbDfYbRvgyvWpKmjvS67GJBM7gki4MdZ3xxnE6CxEB5j2lRdMqZiCZmGkkR0B5nwHTFv2j26tJqKi4qKIqDofdueRMemMZX7Bk6qdTUhJu0AjnvMG30xokzp/Zjs+nUUgIrVGRgikaQEOrSragbwTtbrbgmRHFkrKgVK611fR3jEkEND6tLSyjyjpaPDG1zVYKoeo3dagulDupYCQQvGSSTYHpA547lspwIxbSwPENegLckePCTYmJjyxnu1chRytVHp0Gr1CdQLFpUzYltyJsCRy53wtGUrirNR/xpcq9MQp1D8Qaw/Meh3EXN7+Muezi95qBBquy6pJhAwECAwIET1k+dsh21l3rgBSzVLwoEEi4BBMhlDHrzPpe5YZlqh1rTo0xTl2aWd9O5GwSLi4PgDNll0KU3ZYZKoVqAqF1qZLbXsYnTsSQTscR5lDrZqrMQ2lwsCSb2FusX1SYO18O+1qqwi0pDSVZ7nUCANQBvHObW2GM5/xBjXrCrARmDWayAGDEkFhztvbCSHKaRpqlXU2kgi3u7N/LEERK3k78sD5yshfu1J1xIKhwsTAEqQAY8baRitTtZXYvTLGlJhW95ogAWkgweUScWlJyiKVpFFNmClH0nkJB3kbdcKqGpZiWplhB1l290FZFtJI0lok9T/vGGZlv2iKQvLUIgSoBYCQ29vTAtTtABSxJA5Sb7nxB5cpi/ouzv8AE0tYqQEBtSaoXuSIYA/uyJEX2MiEkOUlyJMmqrTAqq1dqcNbSxkc76QI26264oMn7TGlXq06lgxLIKjSyk6YUi8T4RHwxs8rRpiAn3jRcs2ogGLEE2JHUeGBu03p0CHNOkrTBbu1LERsCDPLfyxVqxNSpO6oZl87TiRIkxOwJAvvufnbCy1yakm50wYuRsRFuu55YBz2dWomiiyRaSZMA/kUCWa+wFp5Yrvs4yzCktQ1NTByrXCyROoLe4HjthKNlOdP2L+jXLlwVYIhnUxME3PDqFxtcHw64JrMCmksrQLgH05G1/1xXZTtEtChgQTEclEkTtMbfPpginmULaVIuCQCV5Tw6PemI5fU4WUpTQLlMx34RqQbRqAYAxESSSdJG5FgdvHFb7RM9J0XLUmiSzsNRDkjm9x6G3li5HaSjSe8cTCAIvCSZOoLcDncnliTMZN6czU1Jf7vcn+BlGoCfAkn4m0Y3qiqTWVXQoR3BLDQWafATpBvu3KPPFrl8qSqhgDYSOpi/P4kfqcEZfTIGuSBBAPMR7xje+zR5WtJWbbh3JFpPry+hxLLjFcwLL0yAwD2DWAgwOhtJgjnfEVGrxOuiSnDNjIncFgDB3iMDVs2VLrUaF5QsvPSGp3FuQ85x3KZiCz1C4LGyEgmBPFpgaB5+mHROdaJEmeoKynWiuRtqFv9rc8RKFsAQokEXMTe02n1tfEmY7QSmYbXy0iL2NtKiZnYziqzdY1HYBSNLWERcDc61gG5EBhtfDoiU1yLQkK5007kSTpgT1LYH7ZCfZ3IgEoSP9v764ZTp1qsmAgTcDUWcjYwDMeUTgft8oKb66ipUItTUimCdrqTLTvPP1xkwF9bHuv5FiT9D7MxuFhYWPcHmRlZCVIEyRaN8aTJ1alqbVKbOANRKkwDtawWNrfDbFJk2AdSRInaY+fLFsKxYjgIG9zY+gmPPy8cec8Zf1sV7fFnT4H7L7h1FIB1tILfgEb7AHobXOI802orIRRvpDAg7yWld/Q/0e1YwPwdQWUG/gdl8sNSqvPSxN91B5D19YxxjeZIlMiY0gERFuoNh+Ll4YlasxKn3SvOLc5hRAm/TEZErqJTUL6SQTzmQJAMc74HoVkJ4qk2k2YD5QSNh/cAoLCKldoLM4gcirSIk2H5rgyRiVcyTDGoWA4iRAgSBFzMeJAFsQaV3LEnmVDRNokxq5bD6YSZhR7sxsDG1ogL87jpg0Cyeh2ijO1RAamkaStRipOkmYgCxB8fWcXjdvF00NlKVRYgqWPIzsUtz5Dl5Yp0pU/uxrYl5JDTYSeYIjbngfMVaRJQKLQRwkyb36WAxQ9VqF1c6xCqi06QBaSpbmNgCTMkHpzxU9qU+FVQMAQ4LTO4Q3iwA0zHK55YkoV2JKIpYhRIWBA673m8fTElJ2PvBF0wFluQ5xquZ54V0S6aoz3ZgrUqopQVJUldR4ZgXMmLrub2jrONHRz9VabAorOFgMFuSOd18PSOmBqWVYOtRWUgjS0VBpMiDAiV2FgBYDyxNXybnUeEN1kseLqoUEj4c8DkmxRTSBe1+0qrZZacMIUKZ6LsZPWAbeOK/wBmc6+VYvTZeNQpfcTc6RJAkG0nmDfFzlcoy3YktsFCQOsyFMGDzODVpimBxKpvzOqASLsR1sAeflh5ktApt2Ju2C6kMzAtJkBrciA4IX0XzscD11L++QY2BQQsTtufhG18TWXdxvcIDNuW2kx1nrhnd0xBdyvKCWJO8GG8t7eeIsvVgmZyoY8TE3BAAIg8okwOgN7W8n1eJyW7wyCQF3OxE6Bwzcb8p8MGPpGkqNTcJuCuwgEybMBAgknww2DJIQOu4IJJ3uYJMCOX9mkxbE+V7YpUtSUBSS4mVu3DzG8T12v1xJWzqElpUauibG0GRB5nc9cCpm0HuqLWIg2sY90XMxPWYxPTzKrJqUzJ90BSBFrkMbdP6YWllZnQ1HAIEKY9yRJXwXUuoWtcmwsBsWnMVCRqdrDUINjtBgQfG9v0gd+8fVThQAS4BDAmAFB08UiRcSNsFjMU0aEos+/I2A33ANpFvDlh0hWxlHPhAQOEqBy/MTeBsT1AHLpaNtRADuJIkKBBnlzBB9Zvsd8RtXBYkIykXhr7X1adzfwxI2YgjSLkmb7eMEbcrRB88ILY9MuijUSF2bUZJi19JBM4ir5jXqKNqJtw7HeTA62k25XwPmnFSUNUUyDMo1tweIgfQnE+umRdi2mynSWE7TIkEzHzwxOQzK9m6gqoIbcleGxiNXETvy4ZvffGiqUMwo/Zo6iy6QZ5yIiwMQeQtvsMtSpgAyXYBSNOkibkTa55ji+eHvWIBU1KqsxEBNRqWm2kzYdZ+EYej0Y4yy7FlUyhUs5pVV3lw7QJ9Y/lEjyxnc5RUBiC06d7iR+UjYgePXFrTrPp/wC2tcSGEW3AAkE3uAeeBM9RYI9tQ0klg5MEwYOqCPLTjJgfeR7r+SMV3F9jOYWFhY9qcAU4QrMLhiDtYnlthYWMWJFN6ouLdHO9YXBIJ3g7zvOHfaX/ADtbxOFhYSw49B5n1F9pc8RdtQ2MmR644KzL7rEeRI33wsLC8uN7DzPqL7W7XLuTtJY7dMO+1vvrfp7xwsLA8OHQTk+o3v231NItMnbp5eGF9oc7sx9ThYWFkj0DM+pw12/M1ri5sRsRhCu35mtcXO/XCwsJQj0GpM6a7HdmPPc79fPC+0vtraOkmMLCxXlw6IeZ9Tv26qLCo4A2hjb5459rqH8b334jfzvhYWG8OHRBmfUQzdTfW8jY6jbyvhfan31tJ3Oo388LCwnhwrYWZ9RfbKm/ePPXUZ+uF9sqb63nrqPPfnhYWK8uHRBmfU79sqba36+8f64QzdS/G99+I3873wsLE+XDogzOtxHOVP8AvH/zH+uEc3UFw7g9dR/rhYWG8OHRApPqcGZf87fE8tvrjhqsbFiR4nCwsS4R6CzPqPGcqCwdwBtDG3zwv+IVTvVqH+Zv64WFgyRrYak+ohnqu/ePPXUf644uZdfddlnoSPphYWFkj0DM+pz7S8RraOkmMdOadvedj5sThYWKUI9BOT6nMLCwsZXu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prstClr val="black"/>
              </a:solidFill>
              <a:latin typeface="Arial" charset="0"/>
            </a:endParaRPr>
          </a:p>
        </p:txBody>
      </p:sp>
      <p:pic>
        <p:nvPicPr>
          <p:cNvPr id="45064" name="Picture 12" descr="https://encrypted-tbn3.gstatic.com/images?q=tbn:ANd9GcQuZ9ZvX1nngQqIxXMwChZDw4vYRcqEsPDHwY_tI84O2BAQ87TD"/>
          <p:cNvPicPr>
            <a:picLocks noChangeAspect="1" noChangeArrowheads="1"/>
          </p:cNvPicPr>
          <p:nvPr/>
        </p:nvPicPr>
        <p:blipFill>
          <a:blip r:embed="rId2" cstate="print"/>
          <a:srcRect/>
          <a:stretch>
            <a:fillRect/>
          </a:stretch>
        </p:blipFill>
        <p:spPr bwMode="auto">
          <a:xfrm>
            <a:off x="1828800" y="4267200"/>
            <a:ext cx="5867400" cy="2057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pPr eaLnBrk="1" hangingPunct="1">
              <a:defRPr/>
            </a:pPr>
            <a:r>
              <a:rPr lang="en-US" altLang="en-US" b="1" dirty="0" smtClean="0">
                <a:solidFill>
                  <a:srgbClr val="FFFF00"/>
                </a:solidFill>
                <a:effectLst>
                  <a:outerShdw blurRad="38100" dist="38100" dir="2700000" algn="tl">
                    <a:srgbClr val="000000">
                      <a:alpha val="43137"/>
                    </a:srgbClr>
                  </a:outerShdw>
                </a:effectLst>
                <a:ea typeface="ＭＳ Ｐゴシック" pitchFamily="34" charset="-128"/>
              </a:rPr>
              <a:t>Surface Events </a:t>
            </a:r>
            <a:r>
              <a:rPr lang="en-US" altLang="en-US"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 Weathering</a:t>
            </a:r>
          </a:p>
        </p:txBody>
      </p:sp>
      <p:sp>
        <p:nvSpPr>
          <p:cNvPr id="60419" name="Content Placeholder 4"/>
          <p:cNvSpPr>
            <a:spLocks noGrp="1"/>
          </p:cNvSpPr>
          <p:nvPr>
            <p:ph sz="quarter" idx="1"/>
          </p:nvPr>
        </p:nvSpPr>
        <p:spPr>
          <a:xfrm>
            <a:off x="152400" y="990600"/>
            <a:ext cx="6858000" cy="4572000"/>
          </a:xfrm>
        </p:spPr>
        <p:txBody>
          <a:bodyPr/>
          <a:lstStyle/>
          <a:p>
            <a:pPr eaLnBrk="1" hangingPunct="1">
              <a:lnSpc>
                <a:spcPct val="90000"/>
              </a:lnSpc>
              <a:defRPr/>
            </a:pPr>
            <a:r>
              <a:rPr lang="en-US" altLang="en-US" sz="2500" b="1" u="sng"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Weathering</a:t>
            </a:r>
            <a:r>
              <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 the effects of freezing and thawing, plant roots, acid, and other forces on rock. </a:t>
            </a:r>
          </a:p>
          <a:p>
            <a:pPr lvl="1" eaLnBrk="1" hangingPunct="1">
              <a:lnSpc>
                <a:spcPct val="90000"/>
              </a:lnSpc>
              <a:defRPr/>
            </a:pPr>
            <a:r>
              <a:rPr lang="en-US" altLang="en-US" sz="20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Rock on Earth’s surface is constantly broken up by weathering.</a:t>
            </a:r>
          </a:p>
          <a:p>
            <a:pPr lvl="1" eaLnBrk="1" hangingPunct="1">
              <a:lnSpc>
                <a:spcPct val="90000"/>
              </a:lnSpc>
              <a:defRPr/>
            </a:pPr>
            <a:r>
              <a:rPr lang="en-US" altLang="en-US" sz="2000" b="1" u="sng" dirty="0" smtClean="0">
                <a:solidFill>
                  <a:schemeClr val="bg1">
                    <a:lumMod val="95000"/>
                  </a:schemeClr>
                </a:solidFill>
                <a:effectLst>
                  <a:outerShdw blurRad="38100" dist="38100" dir="2700000" algn="tl">
                    <a:srgbClr val="000000">
                      <a:alpha val="43137"/>
                    </a:srgbClr>
                  </a:outerShdw>
                </a:effectLst>
              </a:rPr>
              <a:t>Mechanical weathering</a:t>
            </a:r>
            <a:r>
              <a:rPr lang="en-US" altLang="en-US" sz="2000" b="1" dirty="0" smtClean="0">
                <a:solidFill>
                  <a:schemeClr val="bg1">
                    <a:lumMod val="95000"/>
                  </a:schemeClr>
                </a:solidFill>
                <a:effectLst>
                  <a:outerShdw blurRad="38100" dist="38100" dir="2700000" algn="tl">
                    <a:srgbClr val="000000">
                      <a:alpha val="43137"/>
                    </a:srgbClr>
                  </a:outerShdw>
                </a:effectLst>
              </a:rPr>
              <a:t> – breaking rock into smaller pieces by mechanical or physical means</a:t>
            </a:r>
          </a:p>
          <a:p>
            <a:pPr lvl="1" eaLnBrk="1" hangingPunct="1">
              <a:lnSpc>
                <a:spcPct val="90000"/>
              </a:lnSpc>
              <a:defRPr/>
            </a:pPr>
            <a:r>
              <a:rPr lang="en-US" sz="2000" b="1" u="sng" dirty="0" smtClean="0">
                <a:solidFill>
                  <a:schemeClr val="bg1">
                    <a:lumMod val="95000"/>
                  </a:schemeClr>
                </a:solidFill>
                <a:effectLst>
                  <a:outerShdw blurRad="38100" dist="38100" dir="2700000" algn="tl">
                    <a:srgbClr val="000000">
                      <a:alpha val="43137"/>
                    </a:srgbClr>
                  </a:outerShdw>
                </a:effectLst>
              </a:rPr>
              <a:t>Chemical weathering</a:t>
            </a:r>
            <a:r>
              <a:rPr lang="en-US" sz="2000" dirty="0" smtClean="0">
                <a:solidFill>
                  <a:schemeClr val="bg1">
                    <a:lumMod val="95000"/>
                  </a:schemeClr>
                </a:solidFill>
                <a:effectLst>
                  <a:outerShdw blurRad="38100" dist="38100" dir="2700000" algn="tl">
                    <a:srgbClr val="000000">
                      <a:alpha val="43137"/>
                    </a:srgbClr>
                  </a:outerShdw>
                </a:effectLst>
              </a:rPr>
              <a:t> – changes the composition of a rock</a:t>
            </a:r>
            <a:endParaRPr lang="en-US" altLang="en-US" sz="20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endParaRPr>
          </a:p>
          <a:p>
            <a:pPr eaLnBrk="1" hangingPunct="1">
              <a:lnSpc>
                <a:spcPct val="90000"/>
              </a:lnSpc>
              <a:defRPr/>
            </a:pPr>
            <a:endPar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endParaRPr>
          </a:p>
          <a:p>
            <a:pPr eaLnBrk="1" hangingPunct="1">
              <a:lnSpc>
                <a:spcPct val="90000"/>
              </a:lnSpc>
              <a:defRPr/>
            </a:pPr>
            <a:endParaRPr lang="en-US" altLang="en-US" sz="2500" b="1" u="sng" dirty="0" smtClean="0">
              <a:ea typeface="ＭＳ Ｐゴシック" pitchFamily="34" charset="-128"/>
            </a:endParaRPr>
          </a:p>
        </p:txBody>
      </p:sp>
      <p:pic>
        <p:nvPicPr>
          <p:cNvPr id="46084" name="Picture 7" descr="acid_rain_statue"/>
          <p:cNvPicPr>
            <a:picLocks noChangeAspect="1" noChangeArrowheads="1"/>
          </p:cNvPicPr>
          <p:nvPr/>
        </p:nvPicPr>
        <p:blipFill>
          <a:blip r:embed="rId2" cstate="print"/>
          <a:srcRect/>
          <a:stretch>
            <a:fillRect/>
          </a:stretch>
        </p:blipFill>
        <p:spPr bwMode="auto">
          <a:xfrm>
            <a:off x="7010400" y="1981200"/>
            <a:ext cx="1987550" cy="3048000"/>
          </a:xfrm>
          <a:prstGeom prst="rect">
            <a:avLst/>
          </a:prstGeom>
          <a:noFill/>
          <a:ln w="9525">
            <a:noFill/>
            <a:miter lim="800000"/>
            <a:headEnd/>
            <a:tailEnd/>
          </a:ln>
        </p:spPr>
      </p:pic>
      <p:sp>
        <p:nvSpPr>
          <p:cNvPr id="46085" name="Text Box 8"/>
          <p:cNvSpPr txBox="1">
            <a:spLocks noChangeArrowheads="1"/>
          </p:cNvSpPr>
          <p:nvPr/>
        </p:nvSpPr>
        <p:spPr bwMode="auto">
          <a:xfrm>
            <a:off x="7239000" y="1447800"/>
            <a:ext cx="16002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altLang="en-US" b="1">
                <a:solidFill>
                  <a:prstClr val="black"/>
                </a:solidFill>
                <a:latin typeface="Verdana" pitchFamily="34" charset="0"/>
              </a:rPr>
              <a:t>Acid Rain</a:t>
            </a:r>
          </a:p>
        </p:txBody>
      </p:sp>
      <p:pic>
        <p:nvPicPr>
          <p:cNvPr id="46086" name="Picture 4" descr="mwmech"/>
          <p:cNvPicPr>
            <a:picLocks noChangeAspect="1" noChangeArrowheads="1"/>
          </p:cNvPicPr>
          <p:nvPr/>
        </p:nvPicPr>
        <p:blipFill>
          <a:blip r:embed="rId3" cstate="print"/>
          <a:srcRect/>
          <a:stretch>
            <a:fillRect/>
          </a:stretch>
        </p:blipFill>
        <p:spPr bwMode="auto">
          <a:xfrm>
            <a:off x="1600200" y="3903663"/>
            <a:ext cx="3917950" cy="29543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bg1">
                    <a:lumMod val="95000"/>
                  </a:schemeClr>
                </a:solidFill>
                <a:effectLst>
                  <a:outerShdw blurRad="38100" dist="38100" dir="2700000" algn="tl">
                    <a:srgbClr val="000000">
                      <a:alpha val="43137"/>
                    </a:srgbClr>
                  </a:outerShdw>
                </a:effectLst>
              </a:rPr>
              <a:t>Surface Events: Erosion</a:t>
            </a:r>
            <a:endParaRPr lang="en-US" b="1"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14400" y="1524000"/>
            <a:ext cx="7696200" cy="4800600"/>
          </a:xfrm>
        </p:spPr>
        <p:txBody>
          <a:bodyPr/>
          <a:lstStyle/>
          <a:p>
            <a:pPr eaLnBrk="1" hangingPunct="1">
              <a:lnSpc>
                <a:spcPct val="90000"/>
              </a:lnSpc>
              <a:defRPr/>
            </a:pPr>
            <a:r>
              <a:rPr lang="en-US" altLang="en-US" sz="2500" b="1" u="sng"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Erosion</a:t>
            </a:r>
            <a:r>
              <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 the process by which running water, wind, or ice carry away bits of broken-up rock. </a:t>
            </a:r>
          </a:p>
          <a:p>
            <a:pPr eaLnBrk="1" hangingPunct="1">
              <a:lnSpc>
                <a:spcPct val="90000"/>
              </a:lnSpc>
              <a:defRPr/>
            </a:pPr>
            <a:r>
              <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Weathering, erosion, and deposition of rock on Earth’s surface can lead to the formation of sedimentary rock. </a:t>
            </a:r>
          </a:p>
          <a:p>
            <a:pPr eaLnBrk="1" hangingPunct="1">
              <a:lnSpc>
                <a:spcPct val="90000"/>
              </a:lnSpc>
              <a:defRPr/>
            </a:pPr>
            <a:r>
              <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Rain, glaciers, waves, and wind can all transport broken bits of weathered rock (erosion). </a:t>
            </a:r>
          </a:p>
          <a:p>
            <a:pPr lvl="1" eaLnBrk="1" hangingPunct="1">
              <a:lnSpc>
                <a:spcPct val="90000"/>
              </a:lnSpc>
              <a:defRPr/>
            </a:pPr>
            <a:r>
              <a:rPr lang="en-US" altLang="en-US" sz="20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These form layers of sediment.</a:t>
            </a:r>
          </a:p>
          <a:p>
            <a:pPr eaLnBrk="1" hangingPunct="1">
              <a:lnSpc>
                <a:spcPct val="90000"/>
              </a:lnSpc>
              <a:defRPr/>
            </a:pPr>
            <a:r>
              <a:rPr lang="en-US" altLang="en-US" sz="2500" b="1" dirty="0" smtClean="0">
                <a:solidFill>
                  <a:schemeClr val="bg1">
                    <a:lumMod val="95000"/>
                  </a:schemeClr>
                </a:solidFill>
                <a:effectLst>
                  <a:outerShdw blurRad="38100" dist="38100" dir="2700000" algn="tl">
                    <a:srgbClr val="000000">
                      <a:alpha val="43137"/>
                    </a:srgbClr>
                  </a:outerShdw>
                </a:effectLst>
                <a:ea typeface="ＭＳ Ｐゴシック" pitchFamily="34" charset="-128"/>
              </a:rPr>
              <a:t>Over time, the weight of the sediments compacts the particles to form sedimentary rock.</a:t>
            </a:r>
          </a:p>
          <a:p>
            <a:pPr eaLnBrk="1" hangingPunct="1">
              <a:lnSpc>
                <a:spcPct val="90000"/>
              </a:lnSpc>
              <a:defRPr/>
            </a:pP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457200" y="1143000"/>
            <a:ext cx="8305800" cy="53990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762000"/>
            <a:ext cx="8991600" cy="5791200"/>
          </a:xfrm>
        </p:spPr>
        <p:txBody>
          <a:bodyPr/>
          <a:lstStyle/>
          <a:p>
            <a:pPr algn="l">
              <a:defRPr/>
            </a:pPr>
            <a:r>
              <a:rPr lang="en-US" dirty="0" smtClean="0">
                <a:solidFill>
                  <a:schemeClr val="bg1">
                    <a:lumMod val="95000"/>
                  </a:schemeClr>
                </a:solidFill>
                <a:latin typeface="Times New Roman" pitchFamily="18" charset="0"/>
                <a:cs typeface="Times New Roman" pitchFamily="18" charset="0"/>
              </a:rPr>
              <a:t>Coastline</a:t>
            </a:r>
          </a:p>
          <a:p>
            <a:pPr lvl="1" indent="0">
              <a:defRPr/>
            </a:pPr>
            <a:r>
              <a:rPr lang="en-US" sz="1600" dirty="0" smtClean="0">
                <a:solidFill>
                  <a:schemeClr val="bg1">
                    <a:lumMod val="95000"/>
                  </a:schemeClr>
                </a:solidFill>
                <a:latin typeface="Times New Roman" pitchFamily="18" charset="0"/>
                <a:cs typeface="Times New Roman" pitchFamily="18" charset="0"/>
              </a:rPr>
              <a:t>Waves and currents have shaped Florida’s long coastline, forming bays and building up sandbars and barrier islands. </a:t>
            </a:r>
          </a:p>
          <a:p>
            <a:pPr algn="l">
              <a:defRPr/>
            </a:pPr>
            <a:r>
              <a:rPr lang="en-US" dirty="0" smtClean="0">
                <a:solidFill>
                  <a:schemeClr val="bg1">
                    <a:lumMod val="95000"/>
                  </a:schemeClr>
                </a:solidFill>
                <a:latin typeface="Times New Roman" pitchFamily="18" charset="0"/>
                <a:cs typeface="Times New Roman" pitchFamily="18" charset="0"/>
              </a:rPr>
              <a:t>Sand dune</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Wind erosion and deposition may form sand dunes. The shape of sand dunes is determined by the direction of the wind, the amount of sand, and the presence of plants.</a:t>
            </a:r>
          </a:p>
          <a:p>
            <a:pPr algn="l">
              <a:defRPr/>
            </a:pPr>
            <a:r>
              <a:rPr lang="en-US" dirty="0" smtClean="0">
                <a:solidFill>
                  <a:schemeClr val="bg1">
                    <a:lumMod val="95000"/>
                  </a:schemeClr>
                </a:solidFill>
                <a:latin typeface="Times New Roman" pitchFamily="18" charset="0"/>
                <a:cs typeface="Times New Roman" pitchFamily="18" charset="0"/>
              </a:rPr>
              <a:t>Rivers</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A river is a large stream. Florida’s streams and rivers carry and drop sediment along the coast, helping to form beaches, barrier islands, and deltas. </a:t>
            </a:r>
          </a:p>
          <a:p>
            <a:pPr algn="l">
              <a:defRPr/>
            </a:pPr>
            <a:r>
              <a:rPr lang="en-US" dirty="0" smtClean="0">
                <a:solidFill>
                  <a:schemeClr val="bg1">
                    <a:lumMod val="95000"/>
                  </a:schemeClr>
                </a:solidFill>
                <a:latin typeface="Times New Roman" pitchFamily="18" charset="0"/>
                <a:cs typeface="Times New Roman" pitchFamily="18" charset="0"/>
              </a:rPr>
              <a:t>Mountains</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A landform with high elevation and high relief. Mountains usually exist as part of a mountain range. </a:t>
            </a:r>
          </a:p>
          <a:p>
            <a:pPr algn="l">
              <a:defRPr/>
            </a:pPr>
            <a:r>
              <a:rPr lang="en-US" dirty="0" smtClean="0">
                <a:solidFill>
                  <a:schemeClr val="bg1">
                    <a:lumMod val="95000"/>
                  </a:schemeClr>
                </a:solidFill>
                <a:latin typeface="Times New Roman" pitchFamily="18" charset="0"/>
                <a:cs typeface="Times New Roman" pitchFamily="18" charset="0"/>
              </a:rPr>
              <a:t>Glaciers </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A glacier is any large of ice that moves slowly over land. Glaciers can form in an area where more snow falls than melts. </a:t>
            </a:r>
          </a:p>
          <a:p>
            <a:pPr algn="l">
              <a:defRPr/>
            </a:pPr>
            <a:r>
              <a:rPr lang="en-US" dirty="0" smtClean="0">
                <a:solidFill>
                  <a:schemeClr val="bg1">
                    <a:lumMod val="95000"/>
                  </a:schemeClr>
                </a:solidFill>
                <a:latin typeface="Times New Roman" pitchFamily="18" charset="0"/>
                <a:cs typeface="Times New Roman" pitchFamily="18" charset="0"/>
              </a:rPr>
              <a:t>Delta</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A river ends its journey when it flows into a still body of water, such as an ocean or a lake. Sediment deposited where a river flows into an ocean or lake builds up a landform called a delta. Deltas can come in a variety of shapes </a:t>
            </a:r>
          </a:p>
          <a:p>
            <a:pPr algn="l">
              <a:defRPr/>
            </a:pPr>
            <a:r>
              <a:rPr lang="en-US" dirty="0" smtClean="0">
                <a:solidFill>
                  <a:schemeClr val="bg1">
                    <a:lumMod val="95000"/>
                  </a:schemeClr>
                </a:solidFill>
                <a:latin typeface="Times New Roman" pitchFamily="18" charset="0"/>
                <a:cs typeface="Times New Roman" pitchFamily="18" charset="0"/>
              </a:rPr>
              <a:t>Lakes</a:t>
            </a:r>
          </a:p>
          <a:p>
            <a:pPr marL="833438" lvl="1" indent="-285750">
              <a:buFont typeface="Arial" pitchFamily="34" charset="0"/>
              <a:buChar char="•"/>
              <a:defRPr/>
            </a:pPr>
            <a:r>
              <a:rPr lang="en-US" sz="1600" dirty="0" smtClean="0">
                <a:solidFill>
                  <a:schemeClr val="bg1">
                    <a:lumMod val="95000"/>
                  </a:schemeClr>
                </a:solidFill>
                <a:latin typeface="Times New Roman" pitchFamily="18" charset="0"/>
                <a:cs typeface="Times New Roman" pitchFamily="18" charset="0"/>
              </a:rPr>
              <a:t>Many of Florida’s have formed after erosion dissolved the limestone plateau beneath it.</a:t>
            </a:r>
          </a:p>
          <a:p>
            <a:pPr marL="833438" lvl="1" indent="-285750">
              <a:buFont typeface="Arial" pitchFamily="34" charset="0"/>
              <a:buChar char="•"/>
              <a:defRPr/>
            </a:pPr>
            <a:endParaRPr lang="en-US" dirty="0">
              <a:latin typeface="Times New Roman" pitchFamily="18" charset="0"/>
              <a:cs typeface="Times New Roman" pitchFamily="18" charset="0"/>
            </a:endParaRPr>
          </a:p>
        </p:txBody>
      </p:sp>
      <p:sp>
        <p:nvSpPr>
          <p:cNvPr id="5" name="TextBox 4"/>
          <p:cNvSpPr txBox="1"/>
          <p:nvPr/>
        </p:nvSpPr>
        <p:spPr>
          <a:xfrm>
            <a:off x="762000" y="0"/>
            <a:ext cx="7673975" cy="646113"/>
          </a:xfrm>
          <a:prstGeom prst="rect">
            <a:avLst/>
          </a:prstGeom>
          <a:noFill/>
        </p:spPr>
        <p:txBody>
          <a:bodyPr wrap="none">
            <a:spAutoFit/>
          </a:bodyPr>
          <a:lstStyle/>
          <a:p>
            <a:pPr eaLnBrk="0" fontAlgn="base" hangingPunct="0">
              <a:spcBef>
                <a:spcPct val="0"/>
              </a:spcBef>
              <a:spcAft>
                <a:spcPct val="0"/>
              </a:spcAft>
              <a:defRPr/>
            </a:pPr>
            <a:r>
              <a:rPr lang="en-US" sz="3600" b="1" dirty="0">
                <a:solidFill>
                  <a:prstClr val="white">
                    <a:lumMod val="95000"/>
                  </a:prstClr>
                </a:solidFill>
                <a:effectLst>
                  <a:outerShdw blurRad="38100" dist="38100" dir="2700000" algn="tl">
                    <a:srgbClr val="000000">
                      <a:alpha val="43137"/>
                    </a:srgbClr>
                  </a:outerShdw>
                </a:effectLst>
                <a:latin typeface="Arial" charset="0"/>
              </a:rPr>
              <a:t>Surface Events: Shaping the Land</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5" descr="fossil"/>
          <p:cNvPicPr>
            <a:picLocks noChangeAspect="1" noChangeArrowheads="1"/>
          </p:cNvPicPr>
          <p:nvPr/>
        </p:nvPicPr>
        <p:blipFill>
          <a:blip r:embed="rId2" cstate="print"/>
          <a:srcRect/>
          <a:stretch>
            <a:fillRect/>
          </a:stretch>
        </p:blipFill>
        <p:spPr bwMode="auto">
          <a:xfrm>
            <a:off x="7162800" y="4876800"/>
            <a:ext cx="1981200" cy="1981200"/>
          </a:xfrm>
          <a:prstGeom prst="rect">
            <a:avLst/>
          </a:prstGeom>
          <a:noFill/>
          <a:ln w="9525">
            <a:noFill/>
            <a:miter lim="800000"/>
            <a:headEnd/>
            <a:tailEnd/>
          </a:ln>
        </p:spPr>
      </p:pic>
      <p:sp>
        <p:nvSpPr>
          <p:cNvPr id="5" name="Text Placeholder 4"/>
          <p:cNvSpPr>
            <a:spLocks noGrp="1"/>
          </p:cNvSpPr>
          <p:nvPr>
            <p:ph type="body" idx="1"/>
          </p:nvPr>
        </p:nvSpPr>
        <p:spPr>
          <a:xfrm>
            <a:off x="0" y="914400"/>
            <a:ext cx="5943600" cy="5943600"/>
          </a:xfrm>
        </p:spPr>
        <p:txBody>
          <a:bodyPr>
            <a:normAutofit lnSpcReduction="10000"/>
          </a:bodyPr>
          <a:lstStyle/>
          <a:p>
            <a:pPr algn="l" eaLnBrk="1" hangingPunct="1">
              <a:lnSpc>
                <a:spcPct val="90000"/>
              </a:lnSpc>
              <a:buFont typeface="Arial" pitchFamily="34" charset="0"/>
              <a:buChar char="•"/>
              <a:defRPr/>
            </a:pPr>
            <a:r>
              <a:rPr lang="en-US" cap="none" dirty="0" smtClean="0">
                <a:solidFill>
                  <a:schemeClr val="bg1">
                    <a:lumMod val="95000"/>
                  </a:schemeClr>
                </a:solidFill>
                <a:effectLst>
                  <a:outerShdw blurRad="38100" dist="38100" dir="2700000" algn="tl">
                    <a:srgbClr val="000000">
                      <a:alpha val="43137"/>
                    </a:srgbClr>
                  </a:outerShdw>
                </a:effectLst>
              </a:rPr>
              <a:t>RELATIVE AND ABSOLUTE AGE</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Geologists have 2 ways to express the age of a rock:</a:t>
            </a:r>
          </a:p>
          <a:p>
            <a:pPr lvl="2" eaLnBrk="1" hangingPunct="1">
              <a:lnSpc>
                <a:spcPct val="90000"/>
              </a:lnSpc>
              <a:buFont typeface="Arial" pitchFamily="34" charset="0"/>
              <a:buChar char="•"/>
              <a:defRPr/>
            </a:pPr>
            <a:r>
              <a:rPr lang="en-US" b="1" dirty="0" smtClean="0">
                <a:solidFill>
                  <a:schemeClr val="bg1">
                    <a:lumMod val="95000"/>
                  </a:schemeClr>
                </a:solidFill>
                <a:effectLst>
                  <a:outerShdw blurRad="38100" dist="38100" dir="2700000" algn="tl">
                    <a:srgbClr val="000000">
                      <a:alpha val="43137"/>
                    </a:srgbClr>
                  </a:outerShdw>
                </a:effectLst>
              </a:rPr>
              <a:t>Relative Age- age compared to ages of other rocks.</a:t>
            </a:r>
          </a:p>
          <a:p>
            <a:pPr lvl="2" eaLnBrk="1" hangingPunct="1">
              <a:lnSpc>
                <a:spcPct val="90000"/>
              </a:lnSpc>
              <a:buFont typeface="Arial" pitchFamily="34" charset="0"/>
              <a:buChar char="•"/>
              <a:defRPr/>
            </a:pPr>
            <a:r>
              <a:rPr lang="en-US" b="1" dirty="0" smtClean="0">
                <a:solidFill>
                  <a:schemeClr val="bg1">
                    <a:lumMod val="95000"/>
                  </a:schemeClr>
                </a:solidFill>
                <a:effectLst>
                  <a:outerShdw blurRad="38100" dist="38100" dir="2700000" algn="tl">
                    <a:srgbClr val="000000">
                      <a:alpha val="43137"/>
                    </a:srgbClr>
                  </a:outerShdw>
                </a:effectLst>
              </a:rPr>
              <a:t>Absolute age- number of years that have passed since the rock formed. </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Law of Superposition states that in undisturbed horizontal sedimentary rock layers the oldest layer is at the bottom. Each higher layer is as younger than the layers below it.</a:t>
            </a:r>
          </a:p>
          <a:p>
            <a:pPr lvl="1" eaLnBrk="1" hangingPunct="1">
              <a:lnSpc>
                <a:spcPct val="90000"/>
              </a:lnSpc>
              <a:buFont typeface="Arial" pitchFamily="34" charset="0"/>
              <a:buChar char="•"/>
              <a:defRPr/>
            </a:pPr>
            <a:r>
              <a:rPr lang="en-US" altLang="en-US" sz="1600" b="1" u="sng" kern="0" dirty="0" smtClean="0">
                <a:solidFill>
                  <a:srgbClr val="FFFFFF"/>
                </a:solidFill>
                <a:effectLst>
                  <a:outerShdw blurRad="38100" dist="38100" dir="2700000" algn="tl">
                    <a:srgbClr val="000000">
                      <a:alpha val="43137"/>
                    </a:srgbClr>
                  </a:outerShdw>
                </a:effectLst>
                <a:ea typeface="+mn-ea"/>
              </a:rPr>
              <a:t>Unconformity</a:t>
            </a:r>
            <a:r>
              <a:rPr lang="en-US" altLang="en-US" sz="1600" b="1" kern="0" dirty="0" smtClean="0">
                <a:solidFill>
                  <a:srgbClr val="FFFFFF"/>
                </a:solidFill>
                <a:effectLst>
                  <a:outerShdw blurRad="38100" dist="38100" dir="2700000" algn="tl">
                    <a:srgbClr val="000000">
                      <a:alpha val="43137"/>
                    </a:srgbClr>
                  </a:outerShdw>
                </a:effectLst>
                <a:ea typeface="+mn-ea"/>
              </a:rPr>
              <a:t> – a line between rock layers that shows a break in geologic time</a:t>
            </a:r>
          </a:p>
          <a:p>
            <a:pPr algn="l" eaLnBrk="1" hangingPunct="1">
              <a:lnSpc>
                <a:spcPct val="90000"/>
              </a:lnSpc>
              <a:buFont typeface="Arial" pitchFamily="34" charset="0"/>
              <a:buChar char="•"/>
              <a:defRPr/>
            </a:pPr>
            <a:r>
              <a:rPr lang="en-US" cap="none" dirty="0" smtClean="0">
                <a:solidFill>
                  <a:schemeClr val="bg1">
                    <a:lumMod val="95000"/>
                  </a:schemeClr>
                </a:solidFill>
                <a:effectLst>
                  <a:outerShdw blurRad="38100" dist="38100" dir="2700000" algn="tl">
                    <a:srgbClr val="000000">
                      <a:alpha val="43137"/>
                    </a:srgbClr>
                  </a:outerShdw>
                </a:effectLst>
              </a:rPr>
              <a:t>FOSSILS- preserved remains of traces of living things.</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Most fossils form when living things die and are buried by sediment. The sediment slowly hardens into rock and preserves the shapes of the organisms. </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Fossil records provide evidence about the history of life and past environments on Earth.</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The fossil record also shows how different groups of organisms have changed over time. (Evolution)</a:t>
            </a:r>
          </a:p>
          <a:p>
            <a:pPr lvl="1" eaLnBrk="1" hangingPunct="1">
              <a:lnSpc>
                <a:spcPct val="90000"/>
              </a:lnSpc>
              <a:buFont typeface="Arial" pitchFamily="34" charset="0"/>
              <a:buChar char="•"/>
              <a:defRPr/>
            </a:pPr>
            <a:r>
              <a:rPr lang="en-US" sz="1600" b="1" dirty="0" smtClean="0">
                <a:solidFill>
                  <a:schemeClr val="bg1">
                    <a:lumMod val="95000"/>
                  </a:schemeClr>
                </a:solidFill>
                <a:effectLst>
                  <a:outerShdw blurRad="38100" dist="38100" dir="2700000" algn="tl">
                    <a:srgbClr val="000000">
                      <a:alpha val="43137"/>
                    </a:srgbClr>
                  </a:outerShdw>
                </a:effectLst>
              </a:rPr>
              <a:t>Fossils are most often found in layers of sedimentary rock.</a:t>
            </a:r>
          </a:p>
          <a:p>
            <a:pPr algn="l" eaLnBrk="1" hangingPunct="1">
              <a:lnSpc>
                <a:spcPct val="90000"/>
              </a:lnSpc>
              <a:defRPr/>
            </a:pPr>
            <a:endParaRPr lang="en-US" cap="none" dirty="0" smtClean="0">
              <a:effectLst>
                <a:outerShdw blurRad="38100" dist="38100" dir="2700000" algn="tl">
                  <a:srgbClr val="000000">
                    <a:alpha val="43137"/>
                  </a:srgbClr>
                </a:outerShdw>
              </a:effectLst>
            </a:endParaRPr>
          </a:p>
          <a:p>
            <a:pPr algn="l" eaLnBrk="1" hangingPunct="1">
              <a:lnSpc>
                <a:spcPct val="90000"/>
              </a:lnSpc>
              <a:defRPr/>
            </a:pPr>
            <a:endParaRPr lang="en-US" sz="1400" cap="none" dirty="0" smtClean="0"/>
          </a:p>
        </p:txBody>
      </p:sp>
      <p:sp>
        <p:nvSpPr>
          <p:cNvPr id="6" name="TextBox 5"/>
          <p:cNvSpPr txBox="1"/>
          <p:nvPr/>
        </p:nvSpPr>
        <p:spPr>
          <a:xfrm>
            <a:off x="1066800" y="152400"/>
            <a:ext cx="7315200" cy="646113"/>
          </a:xfrm>
          <a:prstGeom prst="rect">
            <a:avLst/>
          </a:prstGeom>
          <a:noFill/>
        </p:spPr>
        <p:txBody>
          <a:bodyPr wrap="none">
            <a:spAutoFit/>
          </a:bodyPr>
          <a:lstStyle/>
          <a:p>
            <a:pPr eaLnBrk="0" fontAlgn="base" hangingPunct="0">
              <a:spcBef>
                <a:spcPct val="0"/>
              </a:spcBef>
              <a:spcAft>
                <a:spcPct val="0"/>
              </a:spcAft>
              <a:defRPr/>
            </a:pPr>
            <a:r>
              <a:rPr lang="en-US" sz="3600" b="1" dirty="0">
                <a:solidFill>
                  <a:srgbClr val="FFFF00"/>
                </a:solidFill>
                <a:effectLst>
                  <a:outerShdw blurRad="38100" dist="38100" dir="2700000" algn="tl">
                    <a:srgbClr val="000000">
                      <a:alpha val="43137"/>
                    </a:srgbClr>
                  </a:outerShdw>
                </a:effectLst>
                <a:latin typeface="Arial" charset="0"/>
              </a:rPr>
              <a:t>Determining the age of the Earth</a:t>
            </a:r>
          </a:p>
        </p:txBody>
      </p:sp>
      <p:pic>
        <p:nvPicPr>
          <p:cNvPr id="49157" name="Picture 6" descr="superposition"/>
          <p:cNvPicPr>
            <a:picLocks noChangeAspect="1" noChangeArrowheads="1"/>
          </p:cNvPicPr>
          <p:nvPr/>
        </p:nvPicPr>
        <p:blipFill>
          <a:blip r:embed="rId3" cstate="print"/>
          <a:srcRect/>
          <a:stretch>
            <a:fillRect/>
          </a:stretch>
        </p:blipFill>
        <p:spPr bwMode="auto">
          <a:xfrm>
            <a:off x="5797550" y="990600"/>
            <a:ext cx="3346450" cy="1752600"/>
          </a:xfrm>
          <a:prstGeom prst="rect">
            <a:avLst/>
          </a:prstGeom>
          <a:noFill/>
          <a:ln w="9525">
            <a:noFill/>
            <a:miter lim="800000"/>
            <a:headEnd/>
            <a:tailEnd/>
          </a:ln>
        </p:spPr>
      </p:pic>
      <p:pic>
        <p:nvPicPr>
          <p:cNvPr id="49158" name="Picture 4" descr="unconformity"/>
          <p:cNvPicPr>
            <a:picLocks noChangeAspect="1" noChangeArrowheads="1"/>
          </p:cNvPicPr>
          <p:nvPr/>
        </p:nvPicPr>
        <p:blipFill>
          <a:blip r:embed="rId4" cstate="print"/>
          <a:srcRect/>
          <a:stretch>
            <a:fillRect/>
          </a:stretch>
        </p:blipFill>
        <p:spPr bwMode="auto">
          <a:xfrm>
            <a:off x="5970588" y="2971800"/>
            <a:ext cx="3173412" cy="1905000"/>
          </a:xfrm>
          <a:prstGeom prst="rect">
            <a:avLst/>
          </a:prstGeom>
          <a:noFill/>
          <a:ln w="9525">
            <a:noFill/>
            <a:miter lim="800000"/>
            <a:headEnd/>
            <a:tailEnd/>
          </a:ln>
        </p:spPr>
      </p:pic>
      <p:pic>
        <p:nvPicPr>
          <p:cNvPr id="49159" name="Picture 4" descr="fossil-1"/>
          <p:cNvPicPr>
            <a:picLocks noChangeAspect="1" noChangeArrowheads="1"/>
          </p:cNvPicPr>
          <p:nvPr/>
        </p:nvPicPr>
        <p:blipFill>
          <a:blip r:embed="rId5" cstate="print"/>
          <a:srcRect/>
          <a:stretch>
            <a:fillRect/>
          </a:stretch>
        </p:blipFill>
        <p:spPr bwMode="auto">
          <a:xfrm>
            <a:off x="6019800" y="4800600"/>
            <a:ext cx="1241425" cy="2057400"/>
          </a:xfrm>
          <a:prstGeom prst="rect">
            <a:avLst/>
          </a:prstGeom>
          <a:noFill/>
          <a:ln w="9525">
            <a:noFill/>
            <a:miter lim="800000"/>
            <a:headEnd/>
            <a:tailEnd/>
          </a:ln>
        </p:spPr>
      </p:pic>
      <p:pic>
        <p:nvPicPr>
          <p:cNvPr id="11" name="Picture 10" descr="superposition"/>
          <p:cNvPicPr>
            <a:picLocks noChangeAspect="1" noChangeArrowheads="1"/>
          </p:cNvPicPr>
          <p:nvPr/>
        </p:nvPicPr>
        <p:blipFill>
          <a:blip r:embed="rId3" cstate="print"/>
          <a:srcRect/>
          <a:stretch>
            <a:fillRect/>
          </a:stretch>
        </p:blipFill>
        <p:spPr bwMode="auto">
          <a:xfrm>
            <a:off x="0" y="1371600"/>
            <a:ext cx="9144000" cy="4787900"/>
          </a:xfrm>
          <a:prstGeom prst="rect">
            <a:avLst/>
          </a:prstGeom>
          <a:noFill/>
          <a:ln w="9525">
            <a:noFill/>
            <a:miter lim="800000"/>
            <a:headEnd/>
            <a:tailEnd/>
          </a:ln>
        </p:spPr>
      </p:pic>
      <p:pic>
        <p:nvPicPr>
          <p:cNvPr id="12" name="Picture 4" descr="unconformity"/>
          <p:cNvPicPr>
            <a:picLocks noChangeAspect="1" noChangeArrowheads="1"/>
          </p:cNvPicPr>
          <p:nvPr/>
        </p:nvPicPr>
        <p:blipFill>
          <a:blip r:embed="rId4" cstate="print"/>
          <a:srcRect/>
          <a:stretch>
            <a:fillRect/>
          </a:stretch>
        </p:blipFill>
        <p:spPr bwMode="auto">
          <a:xfrm>
            <a:off x="76200" y="1143000"/>
            <a:ext cx="9067800" cy="54451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228600" y="457200"/>
            <a:ext cx="8763000" cy="6002338"/>
          </a:xfrm>
          <a:prstGeom prst="rect">
            <a:avLst/>
          </a:prstGeom>
          <a:noFill/>
          <a:ln w="9525">
            <a:noFill/>
            <a:miter lim="800000"/>
            <a:headEnd/>
            <a:tailEnd/>
          </a:ln>
        </p:spPr>
        <p:txBody>
          <a:bodyPr>
            <a:spAutoFit/>
          </a:bodyPr>
          <a:lstStyle/>
          <a:p>
            <a:pPr fontAlgn="base">
              <a:spcBef>
                <a:spcPct val="0"/>
              </a:spcBef>
              <a:spcAft>
                <a:spcPct val="0"/>
              </a:spcAft>
              <a:defRPr/>
            </a:pPr>
            <a:r>
              <a:rPr lang="en-US" altLang="en-US" sz="2400" b="1" dirty="0">
                <a:solidFill>
                  <a:prstClr val="white">
                    <a:lumMod val="95000"/>
                  </a:prstClr>
                </a:solidFill>
                <a:ea typeface="ＭＳ Ｐゴシック" pitchFamily="34" charset="-128"/>
              </a:rPr>
              <a:t>RADIOACTIVE DATING</a:t>
            </a:r>
          </a:p>
          <a:p>
            <a:pPr lvl="1" fontAlgn="base">
              <a:spcBef>
                <a:spcPct val="0"/>
              </a:spcBef>
              <a:spcAft>
                <a:spcPct val="0"/>
              </a:spcAft>
              <a:buFont typeface="Arial" charset="0"/>
              <a:buChar char="•"/>
              <a:defRPr/>
            </a:pPr>
            <a:r>
              <a:rPr lang="en-US" altLang="en-US" sz="2400" dirty="0">
                <a:solidFill>
                  <a:prstClr val="white">
                    <a:lumMod val="95000"/>
                  </a:prstClr>
                </a:solidFill>
                <a:ea typeface="ＭＳ Ｐゴシック" pitchFamily="34" charset="-128"/>
              </a:rPr>
              <a:t>Geologists use this to determine the amount of a radioactive element in a rock. They compare that amount with the amount of the stable element into which the radioactive elements decay. </a:t>
            </a:r>
          </a:p>
          <a:p>
            <a:pPr lvl="1" fontAlgn="base">
              <a:spcBef>
                <a:spcPct val="0"/>
              </a:spcBef>
              <a:spcAft>
                <a:spcPct val="0"/>
              </a:spcAft>
              <a:buFont typeface="Arial" charset="0"/>
              <a:buChar char="•"/>
              <a:defRPr/>
            </a:pPr>
            <a:r>
              <a:rPr lang="en-US" altLang="en-US" sz="2400" dirty="0">
                <a:solidFill>
                  <a:prstClr val="white">
                    <a:lumMod val="95000"/>
                  </a:prstClr>
                </a:solidFill>
                <a:ea typeface="ＭＳ Ｐゴシック" pitchFamily="34" charset="-128"/>
              </a:rPr>
              <a:t>This information in conjunction with the half-life of the element to calculate the age of the rock. </a:t>
            </a:r>
          </a:p>
          <a:p>
            <a:pPr lvl="1" fontAlgn="base">
              <a:spcBef>
                <a:spcPct val="0"/>
              </a:spcBef>
              <a:spcAft>
                <a:spcPct val="0"/>
              </a:spcAft>
              <a:buFont typeface="Arial" charset="0"/>
              <a:buChar char="•"/>
              <a:defRPr/>
            </a:pPr>
            <a:r>
              <a:rPr lang="en-US" altLang="en-US" sz="2400" dirty="0">
                <a:solidFill>
                  <a:prstClr val="white">
                    <a:lumMod val="95000"/>
                  </a:prstClr>
                </a:solidFill>
                <a:ea typeface="ＭＳ Ｐゴシック" pitchFamily="34" charset="-128"/>
              </a:rPr>
              <a:t>Using radioactive dating with rare elements, scientists have estimated that some of the oldest rocks on Earth are between 3.8 and 4.28 billion years old!</a:t>
            </a:r>
          </a:p>
          <a:p>
            <a:pPr lvl="2" fontAlgn="base">
              <a:spcBef>
                <a:spcPct val="0"/>
              </a:spcBef>
              <a:spcAft>
                <a:spcPct val="0"/>
              </a:spcAft>
              <a:buFont typeface="Arial" charset="0"/>
              <a:buChar char="•"/>
              <a:defRPr/>
            </a:pPr>
            <a:r>
              <a:rPr lang="en-US" altLang="en-US" sz="2400" dirty="0">
                <a:solidFill>
                  <a:prstClr val="white">
                    <a:lumMod val="95000"/>
                  </a:prstClr>
                </a:solidFill>
                <a:ea typeface="ＭＳ Ｐゴシック" pitchFamily="34" charset="-128"/>
              </a:rPr>
              <a:t>But these rocks are not as old as the Earth itself.….</a:t>
            </a:r>
          </a:p>
          <a:p>
            <a:pPr lvl="2" fontAlgn="base">
              <a:spcBef>
                <a:spcPct val="0"/>
              </a:spcBef>
              <a:spcAft>
                <a:spcPct val="0"/>
              </a:spcAft>
              <a:buFont typeface="Arial" charset="0"/>
              <a:buChar char="•"/>
              <a:defRPr/>
            </a:pPr>
            <a:r>
              <a:rPr lang="en-US" altLang="en-US" sz="2400" dirty="0">
                <a:solidFill>
                  <a:prstClr val="white">
                    <a:lumMod val="95000"/>
                  </a:prstClr>
                </a:solidFill>
                <a:ea typeface="ＭＳ Ｐゴシック" pitchFamily="34" charset="-128"/>
              </a:rPr>
              <a:t>The Earth is estimated to be about 4.6 billion years old.</a:t>
            </a:r>
            <a:endParaRPr lang="en-US" altLang="en-US" sz="2400" b="1" dirty="0">
              <a:solidFill>
                <a:prstClr val="white">
                  <a:lumMod val="95000"/>
                </a:prstClr>
              </a:solidFill>
              <a:ea typeface="ＭＳ Ｐゴシック" pitchFamily="34" charset="-128"/>
            </a:endParaRPr>
          </a:p>
          <a:p>
            <a:pPr fontAlgn="base">
              <a:spcBef>
                <a:spcPct val="0"/>
              </a:spcBef>
              <a:spcAft>
                <a:spcPct val="0"/>
              </a:spcAft>
              <a:buFont typeface="Arial" charset="0"/>
              <a:buChar char="•"/>
              <a:defRPr/>
            </a:pPr>
            <a:r>
              <a:rPr lang="en-US" altLang="en-US" sz="2400" b="1" dirty="0">
                <a:solidFill>
                  <a:prstClr val="white">
                    <a:lumMod val="95000"/>
                  </a:prstClr>
                </a:solidFill>
                <a:ea typeface="ＭＳ Ｐゴシック" pitchFamily="34" charset="-128"/>
              </a:rPr>
              <a:t>Natural processes such as weathering, erosion, and plate tectonics have reshaped Earth’s surface. The distribution of land and water on Earth’s surface has changed over time. </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28600"/>
            <a:ext cx="8229600" cy="533400"/>
          </a:xfrm>
        </p:spPr>
        <p:txBody>
          <a:bodyPr/>
          <a:lstStyle/>
          <a:p>
            <a:pPr eaLnBrk="1" hangingPunct="1">
              <a:defRPr/>
            </a:pPr>
            <a:r>
              <a:rPr lang="en-US" sz="4000" dirty="0" smtClean="0">
                <a:solidFill>
                  <a:srgbClr val="FFFF00"/>
                </a:solidFill>
              </a:rPr>
              <a:t>Layers of the Earth </a:t>
            </a:r>
          </a:p>
        </p:txBody>
      </p:sp>
      <p:sp>
        <p:nvSpPr>
          <p:cNvPr id="16387" name="Rectangle 4"/>
          <p:cNvSpPr>
            <a:spLocks noGrp="1" noChangeArrowheads="1"/>
          </p:cNvSpPr>
          <p:nvPr>
            <p:ph type="body" sz="half" idx="1"/>
          </p:nvPr>
        </p:nvSpPr>
        <p:spPr>
          <a:xfrm>
            <a:off x="228600" y="838200"/>
            <a:ext cx="5334000" cy="5029200"/>
          </a:xfrm>
        </p:spPr>
        <p:txBody>
          <a:bodyPr/>
          <a:lstStyle/>
          <a:p>
            <a:pPr eaLnBrk="1" hangingPunct="1">
              <a:buFontTx/>
              <a:buNone/>
              <a:defRPr/>
            </a:pPr>
            <a:r>
              <a:rPr lang="en-US" altLang="en-US" sz="2400" b="1" u="sng" dirty="0" smtClean="0">
                <a:effectLst>
                  <a:outerShdw blurRad="38100" dist="38100" dir="2700000" algn="tl">
                    <a:srgbClr val="000000">
                      <a:alpha val="43137"/>
                    </a:srgbClr>
                  </a:outerShdw>
                </a:effectLst>
              </a:rPr>
              <a:t>Crust </a:t>
            </a:r>
            <a:r>
              <a:rPr lang="en-US" altLang="en-US" sz="2400" b="1" dirty="0" smtClean="0">
                <a:effectLst>
                  <a:outerShdw blurRad="38100" dist="38100" dir="2700000" algn="tl">
                    <a:srgbClr val="000000">
                      <a:alpha val="43137"/>
                    </a:srgbClr>
                  </a:outerShdw>
                </a:effectLst>
              </a:rPr>
              <a:t>– outer layer </a:t>
            </a:r>
          </a:p>
          <a:p>
            <a:pPr lvl="1" eaLnBrk="1" hangingPunct="1">
              <a:defRPr/>
            </a:pPr>
            <a:r>
              <a:rPr lang="en-US" altLang="en-US" sz="2400" b="1" dirty="0" smtClean="0">
                <a:effectLst>
                  <a:outerShdw blurRad="38100" dist="38100" dir="2700000" algn="tl">
                    <a:srgbClr val="000000">
                      <a:alpha val="43137"/>
                    </a:srgbClr>
                  </a:outerShdw>
                </a:effectLst>
              </a:rPr>
              <a:t>Continental </a:t>
            </a:r>
          </a:p>
          <a:p>
            <a:pPr lvl="1" eaLnBrk="1" hangingPunct="1">
              <a:defRPr/>
            </a:pPr>
            <a:r>
              <a:rPr lang="en-US" altLang="en-US" sz="2400" b="1" dirty="0" smtClean="0">
                <a:effectLst>
                  <a:outerShdw blurRad="38100" dist="38100" dir="2700000" algn="tl">
                    <a:srgbClr val="000000">
                      <a:alpha val="43137"/>
                    </a:srgbClr>
                  </a:outerShdw>
                </a:effectLst>
              </a:rPr>
              <a:t>Oceanic</a:t>
            </a:r>
          </a:p>
          <a:p>
            <a:pPr eaLnBrk="1" hangingPunct="1">
              <a:buFontTx/>
              <a:buNone/>
              <a:defRPr/>
            </a:pPr>
            <a:r>
              <a:rPr lang="en-US" altLang="en-US" sz="2400" b="1" u="sng" dirty="0" smtClean="0">
                <a:effectLst>
                  <a:outerShdw blurRad="38100" dist="38100" dir="2700000" algn="tl">
                    <a:srgbClr val="000000">
                      <a:alpha val="43137"/>
                    </a:srgbClr>
                  </a:outerShdw>
                </a:effectLst>
              </a:rPr>
              <a:t>Mantle</a:t>
            </a:r>
            <a:r>
              <a:rPr lang="en-US" altLang="en-US" sz="2400" b="1" dirty="0" smtClean="0">
                <a:effectLst>
                  <a:outerShdw blurRad="38100" dist="38100" dir="2700000" algn="tl">
                    <a:srgbClr val="000000">
                      <a:alpha val="43137"/>
                    </a:srgbClr>
                  </a:outerShdw>
                </a:effectLst>
              </a:rPr>
              <a:t> – Largest Layer -3 parts</a:t>
            </a:r>
          </a:p>
          <a:p>
            <a:pPr eaLnBrk="1" hangingPunct="1">
              <a:buFontTx/>
              <a:buNone/>
              <a:defRPr/>
            </a:pPr>
            <a:r>
              <a:rPr lang="en-US" altLang="en-US" sz="2400" b="1" dirty="0" smtClean="0">
                <a:effectLst>
                  <a:outerShdw blurRad="38100" dist="38100" dir="2700000" algn="tl">
                    <a:srgbClr val="000000">
                      <a:alpha val="43137"/>
                    </a:srgbClr>
                  </a:outerShdw>
                </a:effectLst>
              </a:rPr>
              <a:t>	-</a:t>
            </a:r>
            <a:r>
              <a:rPr lang="en-US" altLang="en-US" sz="2400" b="1" u="sng" dirty="0" smtClean="0">
                <a:effectLst>
                  <a:outerShdw blurRad="38100" dist="38100" dir="2700000" algn="tl">
                    <a:srgbClr val="000000">
                      <a:alpha val="43137"/>
                    </a:srgbClr>
                  </a:outerShdw>
                </a:effectLst>
              </a:rPr>
              <a:t>Lithosphere</a:t>
            </a:r>
            <a:endParaRPr lang="en-US" altLang="en-US" sz="2400" b="1" dirty="0" smtClean="0">
              <a:effectLst>
                <a:outerShdw blurRad="38100" dist="38100" dir="2700000" algn="tl">
                  <a:srgbClr val="000000">
                    <a:alpha val="43137"/>
                  </a:srgbClr>
                </a:outerShdw>
              </a:effectLst>
            </a:endParaRPr>
          </a:p>
          <a:p>
            <a:pPr eaLnBrk="1" hangingPunct="1">
              <a:buFontTx/>
              <a:buNone/>
              <a:defRPr/>
            </a:pPr>
            <a:r>
              <a:rPr lang="en-US" altLang="en-US" sz="2400" b="1" dirty="0" smtClean="0">
                <a:effectLst>
                  <a:outerShdw blurRad="38100" dist="38100" dir="2700000" algn="tl">
                    <a:srgbClr val="000000">
                      <a:alpha val="43137"/>
                    </a:srgbClr>
                  </a:outerShdw>
                </a:effectLst>
              </a:rPr>
              <a:t>	-</a:t>
            </a:r>
            <a:r>
              <a:rPr lang="en-US" altLang="en-US" sz="2400" b="1" u="sng" dirty="0" err="1" smtClean="0">
                <a:effectLst>
                  <a:outerShdw blurRad="38100" dist="38100" dir="2700000" algn="tl">
                    <a:srgbClr val="000000">
                      <a:alpha val="43137"/>
                    </a:srgbClr>
                  </a:outerShdw>
                </a:effectLst>
              </a:rPr>
              <a:t>Asthenosphere</a:t>
            </a:r>
            <a:r>
              <a:rPr lang="en-US" altLang="en-US" sz="2400" b="1" dirty="0" smtClean="0">
                <a:effectLst>
                  <a:outerShdw blurRad="38100" dist="38100" dir="2700000" algn="tl">
                    <a:srgbClr val="000000">
                      <a:alpha val="43137"/>
                    </a:srgbClr>
                  </a:outerShdw>
                </a:effectLst>
              </a:rPr>
              <a:t> – Convection currents</a:t>
            </a:r>
          </a:p>
          <a:p>
            <a:pPr eaLnBrk="1" hangingPunct="1">
              <a:buFontTx/>
              <a:buNone/>
              <a:defRPr/>
            </a:pPr>
            <a:r>
              <a:rPr lang="en-US" altLang="en-US" sz="2400" b="1" dirty="0" smtClean="0">
                <a:effectLst>
                  <a:outerShdw blurRad="38100" dist="38100" dir="2700000" algn="tl">
                    <a:srgbClr val="000000">
                      <a:alpha val="43137"/>
                    </a:srgbClr>
                  </a:outerShdw>
                </a:effectLst>
              </a:rPr>
              <a:t>	-</a:t>
            </a:r>
            <a:r>
              <a:rPr lang="en-US" altLang="en-US" sz="2400" b="1" u="sng" dirty="0" smtClean="0">
                <a:effectLst>
                  <a:outerShdw blurRad="38100" dist="38100" dir="2700000" algn="tl">
                    <a:srgbClr val="000000">
                      <a:alpha val="43137"/>
                    </a:srgbClr>
                  </a:outerShdw>
                </a:effectLst>
              </a:rPr>
              <a:t>Mesosphere</a:t>
            </a:r>
            <a:r>
              <a:rPr lang="en-US" altLang="en-US" sz="2400" b="1" dirty="0" smtClean="0">
                <a:effectLst>
                  <a:outerShdw blurRad="38100" dist="38100" dir="2700000" algn="tl">
                    <a:srgbClr val="000000">
                      <a:alpha val="43137"/>
                    </a:srgbClr>
                  </a:outerShdw>
                </a:effectLst>
              </a:rPr>
              <a:t> </a:t>
            </a:r>
          </a:p>
          <a:p>
            <a:pPr eaLnBrk="1" hangingPunct="1">
              <a:buFontTx/>
              <a:buNone/>
              <a:defRPr/>
            </a:pPr>
            <a:r>
              <a:rPr lang="en-US" altLang="en-US" sz="2400" b="1" u="sng" dirty="0" smtClean="0">
                <a:effectLst>
                  <a:outerShdw blurRad="38100" dist="38100" dir="2700000" algn="tl">
                    <a:srgbClr val="000000">
                      <a:alpha val="43137"/>
                    </a:srgbClr>
                  </a:outerShdw>
                </a:effectLst>
              </a:rPr>
              <a:t>Core </a:t>
            </a:r>
            <a:r>
              <a:rPr lang="en-US" altLang="en-US" sz="2400" b="1" dirty="0" smtClean="0">
                <a:effectLst>
                  <a:outerShdw blurRad="38100" dist="38100" dir="2700000" algn="tl">
                    <a:srgbClr val="000000">
                      <a:alpha val="43137"/>
                    </a:srgbClr>
                  </a:outerShdw>
                </a:effectLst>
              </a:rPr>
              <a:t>– Inner layer</a:t>
            </a:r>
            <a:endParaRPr lang="en-US" altLang="en-US" sz="2400" b="1" u="sng" dirty="0" smtClean="0">
              <a:effectLst>
                <a:outerShdw blurRad="38100" dist="38100" dir="2700000" algn="tl">
                  <a:srgbClr val="000000">
                    <a:alpha val="43137"/>
                  </a:srgbClr>
                </a:outerShdw>
              </a:effectLst>
            </a:endParaRPr>
          </a:p>
          <a:p>
            <a:pPr eaLnBrk="1" hangingPunct="1">
              <a:buFontTx/>
              <a:buNone/>
              <a:defRPr/>
            </a:pPr>
            <a:r>
              <a:rPr lang="en-US" altLang="en-US" sz="2400" b="1" dirty="0" smtClean="0">
                <a:effectLst>
                  <a:outerShdw blurRad="38100" dist="38100" dir="2700000" algn="tl">
                    <a:srgbClr val="000000">
                      <a:alpha val="43137"/>
                    </a:srgbClr>
                  </a:outerShdw>
                </a:effectLst>
              </a:rPr>
              <a:t>	</a:t>
            </a:r>
            <a:r>
              <a:rPr lang="en-US" altLang="en-US" sz="2400" b="1" u="sng" dirty="0" smtClean="0">
                <a:effectLst>
                  <a:outerShdw blurRad="38100" dist="38100" dir="2700000" algn="tl">
                    <a:srgbClr val="000000">
                      <a:alpha val="43137"/>
                    </a:srgbClr>
                  </a:outerShdw>
                </a:effectLst>
              </a:rPr>
              <a:t>Outer Core</a:t>
            </a:r>
            <a:r>
              <a:rPr lang="en-US" altLang="en-US" sz="2400" b="1" dirty="0" smtClean="0">
                <a:effectLst>
                  <a:outerShdw blurRad="38100" dist="38100" dir="2700000" algn="tl">
                    <a:srgbClr val="000000">
                      <a:alpha val="43137"/>
                    </a:srgbClr>
                  </a:outerShdw>
                </a:effectLst>
              </a:rPr>
              <a:t> </a:t>
            </a:r>
          </a:p>
          <a:p>
            <a:pPr lvl="1" eaLnBrk="1" hangingPunct="1">
              <a:defRPr/>
            </a:pPr>
            <a:r>
              <a:rPr lang="en-US" altLang="en-US" sz="2400" b="1" dirty="0" smtClean="0">
                <a:effectLst>
                  <a:outerShdw blurRad="38100" dist="38100" dir="2700000" algn="tl">
                    <a:srgbClr val="000000">
                      <a:alpha val="43137"/>
                    </a:srgbClr>
                  </a:outerShdw>
                </a:effectLst>
              </a:rPr>
              <a:t>mostly liquid iron</a:t>
            </a:r>
          </a:p>
          <a:p>
            <a:pPr eaLnBrk="1" hangingPunct="1">
              <a:buFontTx/>
              <a:buNone/>
              <a:defRPr/>
            </a:pPr>
            <a:r>
              <a:rPr lang="en-US" altLang="en-US" sz="2400" b="1" dirty="0" smtClean="0">
                <a:effectLst>
                  <a:outerShdw blurRad="38100" dist="38100" dir="2700000" algn="tl">
                    <a:srgbClr val="000000">
                      <a:alpha val="43137"/>
                    </a:srgbClr>
                  </a:outerShdw>
                </a:effectLst>
              </a:rPr>
              <a:t>	</a:t>
            </a:r>
            <a:r>
              <a:rPr lang="en-US" altLang="en-US" sz="2400" b="1" u="sng" dirty="0" smtClean="0">
                <a:effectLst>
                  <a:outerShdw blurRad="38100" dist="38100" dir="2700000" algn="tl">
                    <a:srgbClr val="000000">
                      <a:alpha val="43137"/>
                    </a:srgbClr>
                  </a:outerShdw>
                </a:effectLst>
              </a:rPr>
              <a:t>Inner Core</a:t>
            </a:r>
            <a:r>
              <a:rPr lang="en-US" altLang="en-US" sz="2400" b="1" dirty="0" smtClean="0">
                <a:effectLst>
                  <a:outerShdw blurRad="38100" dist="38100" dir="2700000" algn="tl">
                    <a:srgbClr val="000000">
                      <a:alpha val="43137"/>
                    </a:srgbClr>
                  </a:outerShdw>
                </a:effectLst>
              </a:rPr>
              <a:t> </a:t>
            </a:r>
          </a:p>
          <a:p>
            <a:pPr lvl="1" eaLnBrk="1" hangingPunct="1">
              <a:defRPr/>
            </a:pPr>
            <a:r>
              <a:rPr lang="en-US" altLang="en-US" sz="2400" b="1" dirty="0" smtClean="0">
                <a:effectLst>
                  <a:outerShdw blurRad="38100" dist="38100" dir="2700000" algn="tl">
                    <a:srgbClr val="000000">
                      <a:alpha val="43137"/>
                    </a:srgbClr>
                  </a:outerShdw>
                </a:effectLst>
              </a:rPr>
              <a:t>solid innermost part</a:t>
            </a:r>
          </a:p>
        </p:txBody>
      </p:sp>
      <p:pic>
        <p:nvPicPr>
          <p:cNvPr id="33796" name="Picture 5"/>
          <p:cNvPicPr>
            <a:picLocks noGrp="1" noChangeAspect="1" noChangeArrowheads="1"/>
          </p:cNvPicPr>
          <p:nvPr>
            <p:ph sz="half" idx="2"/>
          </p:nvPr>
        </p:nvPicPr>
        <p:blipFill>
          <a:blip r:embed="rId2" cstate="print"/>
          <a:srcRect/>
          <a:stretch>
            <a:fillRect/>
          </a:stretch>
        </p:blipFill>
        <p:spPr>
          <a:xfrm>
            <a:off x="5486400" y="914400"/>
            <a:ext cx="3429000" cy="5648325"/>
          </a:xfrm>
          <a:noFill/>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 calcmode="lin" valueType="num">
                                      <p:cBhvr additive="base">
                                        <p:cTn id="37"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8" end="8"/>
                                            </p:txEl>
                                          </p:spTgt>
                                        </p:tgtEl>
                                        <p:attrNameLst>
                                          <p:attrName>style.visibility</p:attrName>
                                        </p:attrNameLst>
                                      </p:cBhvr>
                                      <p:to>
                                        <p:strVal val="visible"/>
                                      </p:to>
                                    </p:set>
                                    <p:anim calcmode="lin" valueType="num">
                                      <p:cBhvr additive="base">
                                        <p:cTn id="43"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387">
                                            <p:txEl>
                                              <p:pRg st="9" end="9"/>
                                            </p:txEl>
                                          </p:spTgt>
                                        </p:tgtEl>
                                        <p:attrNameLst>
                                          <p:attrName>style.visibility</p:attrName>
                                        </p:attrNameLst>
                                      </p:cBhvr>
                                      <p:to>
                                        <p:strVal val="visible"/>
                                      </p:to>
                                    </p:set>
                                    <p:anim calcmode="lin" valueType="num">
                                      <p:cBhvr additive="base">
                                        <p:cTn id="47"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7">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387">
                                            <p:txEl>
                                              <p:pRg st="10" end="10"/>
                                            </p:txEl>
                                          </p:spTgt>
                                        </p:tgtEl>
                                        <p:attrNameLst>
                                          <p:attrName>style.visibility</p:attrName>
                                        </p:attrNameLst>
                                      </p:cBhvr>
                                      <p:to>
                                        <p:strVal val="visible"/>
                                      </p:to>
                                    </p:set>
                                    <p:anim calcmode="lin" valueType="num">
                                      <p:cBhvr additive="base">
                                        <p:cTn id="51"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387">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387">
                                            <p:txEl>
                                              <p:pRg st="11" end="11"/>
                                            </p:txEl>
                                          </p:spTgt>
                                        </p:tgtEl>
                                        <p:attrNameLst>
                                          <p:attrName>style.visibility</p:attrName>
                                        </p:attrNameLst>
                                      </p:cBhvr>
                                      <p:to>
                                        <p:strVal val="visible"/>
                                      </p:to>
                                    </p:set>
                                    <p:anim calcmode="lin" valueType="num">
                                      <p:cBhvr additive="base">
                                        <p:cTn id="55"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Human impact on land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r>
              <a:rPr lang="en-US" b="1" dirty="0" err="1" smtClean="0">
                <a:solidFill>
                  <a:schemeClr val="bg1"/>
                </a:solidFill>
                <a:effectLst>
                  <a:outerShdw blurRad="38100" dist="38100" dir="2700000" algn="tl">
                    <a:srgbClr val="000000">
                      <a:alpha val="43137"/>
                    </a:srgbClr>
                  </a:outerShdw>
                </a:effectLst>
              </a:rPr>
              <a:t>Deforrestation</a:t>
            </a:r>
            <a:r>
              <a:rPr lang="en-US" b="1" dirty="0" smtClean="0">
                <a:solidFill>
                  <a:schemeClr val="bg1"/>
                </a:solidFill>
                <a:effectLst>
                  <a:outerShdw blurRad="38100" dist="38100" dir="2700000" algn="tl">
                    <a:srgbClr val="000000">
                      <a:alpha val="43137"/>
                    </a:srgbClr>
                  </a:outerShdw>
                </a:effectLst>
              </a:rPr>
              <a:t> – Increases the chances of erosion and can lead to mud/land slides</a:t>
            </a:r>
          </a:p>
          <a:p>
            <a:r>
              <a:rPr lang="en-US" b="1" dirty="0" smtClean="0">
                <a:solidFill>
                  <a:schemeClr val="bg1"/>
                </a:solidFill>
                <a:effectLst>
                  <a:outerShdw blurRad="38100" dist="38100" dir="2700000" algn="tl">
                    <a:srgbClr val="000000">
                      <a:alpha val="43137"/>
                    </a:srgbClr>
                  </a:outerShdw>
                </a:effectLst>
              </a:rPr>
              <a:t>Nutrient Depletion- Removal of vital nutrients in the soil</a:t>
            </a:r>
          </a:p>
          <a:p>
            <a:pPr lvl="1"/>
            <a:r>
              <a:rPr lang="en-US" b="1" dirty="0" smtClean="0">
                <a:solidFill>
                  <a:schemeClr val="bg1"/>
                </a:solidFill>
                <a:effectLst>
                  <a:outerShdw blurRad="38100" dist="38100" dir="2700000" algn="tl">
                    <a:srgbClr val="000000">
                      <a:alpha val="43137"/>
                    </a:srgbClr>
                  </a:outerShdw>
                </a:effectLst>
              </a:rPr>
              <a:t>Fertilizers</a:t>
            </a:r>
          </a:p>
          <a:p>
            <a:pPr lvl="1"/>
            <a:r>
              <a:rPr lang="en-US" b="1" dirty="0" smtClean="0">
                <a:solidFill>
                  <a:schemeClr val="bg1"/>
                </a:solidFill>
                <a:effectLst>
                  <a:outerShdw blurRad="38100" dist="38100" dir="2700000" algn="tl">
                    <a:srgbClr val="000000">
                      <a:alpha val="43137"/>
                    </a:srgbClr>
                  </a:outerShdw>
                </a:effectLst>
              </a:rPr>
              <a:t>Crop rotation</a:t>
            </a:r>
          </a:p>
          <a:p>
            <a:pPr lvl="1"/>
            <a:r>
              <a:rPr lang="en-US" b="1" dirty="0" smtClean="0">
                <a:solidFill>
                  <a:schemeClr val="bg1"/>
                </a:solidFill>
                <a:effectLst>
                  <a:outerShdw blurRad="38100" dist="38100" dir="2700000" algn="tl">
                    <a:srgbClr val="000000">
                      <a:alpha val="43137"/>
                    </a:srgbClr>
                  </a:outerShdw>
                </a:effectLst>
              </a:rPr>
              <a:t>Letting land rest/ fallow</a:t>
            </a:r>
          </a:p>
          <a:p>
            <a:pPr lvl="1"/>
            <a:r>
              <a:rPr lang="en-US" b="1" dirty="0" smtClean="0">
                <a:solidFill>
                  <a:schemeClr val="bg1"/>
                </a:solidFill>
                <a:effectLst>
                  <a:outerShdw blurRad="38100" dist="38100" dir="2700000" algn="tl">
                    <a:srgbClr val="000000">
                      <a:alpha val="43137"/>
                    </a:srgbClr>
                  </a:outerShdw>
                </a:effectLst>
              </a:rPr>
              <a:t>Shearing old growth</a:t>
            </a:r>
          </a:p>
          <a:p>
            <a:r>
              <a:rPr lang="en-US" b="1" dirty="0" smtClean="0">
                <a:solidFill>
                  <a:schemeClr val="bg1"/>
                </a:solidFill>
                <a:effectLst>
                  <a:outerShdw blurRad="38100" dist="38100" dir="2700000" algn="tl">
                    <a:srgbClr val="000000">
                      <a:alpha val="43137"/>
                    </a:srgbClr>
                  </a:outerShdw>
                </a:effectLst>
              </a:rPr>
              <a:t>Desertification – Drought or nutrient depletion causing land to become barren</a:t>
            </a:r>
          </a:p>
          <a:p>
            <a:r>
              <a:rPr lang="en-US" b="1" dirty="0" smtClean="0">
                <a:solidFill>
                  <a:schemeClr val="bg1"/>
                </a:solidFill>
                <a:effectLst>
                  <a:outerShdw blurRad="38100" dist="38100" dir="2700000" algn="tl">
                    <a:srgbClr val="000000">
                      <a:alpha val="43137"/>
                    </a:srgbClr>
                  </a:outerShdw>
                </a:effectLst>
              </a:rPr>
              <a:t>Urbanization and mining</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007384"/>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sp>
        <p:nvSpPr>
          <p:cNvPr id="62467" name="Content Placeholder 2"/>
          <p:cNvSpPr>
            <a:spLocks noGrp="1"/>
          </p:cNvSpPr>
          <p:nvPr>
            <p:ph sz="quarter" idx="1"/>
          </p:nvPr>
        </p:nvSpPr>
        <p:spPr>
          <a:xfrm>
            <a:off x="301625" y="1527175"/>
            <a:ext cx="8504238" cy="4572000"/>
          </a:xfrm>
        </p:spPr>
        <p:txBody>
          <a:bodyPr/>
          <a:lstStyle/>
          <a:p>
            <a:pPr eaLnBrk="1" hangingPunct="1">
              <a:defRPr/>
            </a:pPr>
            <a:r>
              <a:rPr lang="en-US" altLang="en-US" dirty="0" smtClean="0">
                <a:solidFill>
                  <a:schemeClr val="bg1">
                    <a:lumMod val="95000"/>
                  </a:schemeClr>
                </a:solidFill>
                <a:ea typeface="ＭＳ Ｐゴシック" pitchFamily="34" charset="-128"/>
              </a:rPr>
              <a:t>Deforestation occurs when large areas of trees are cut down. Which of the following impacts on the environment would result from deforestation? </a:t>
            </a:r>
          </a:p>
          <a:p>
            <a:pPr eaLnBrk="1" hangingPunct="1">
              <a:defRPr/>
            </a:pPr>
            <a:r>
              <a:rPr lang="en-US" altLang="en-US" b="1" dirty="0" smtClean="0">
                <a:solidFill>
                  <a:schemeClr val="bg1">
                    <a:lumMod val="95000"/>
                  </a:schemeClr>
                </a:solidFill>
                <a:ea typeface="ＭＳ Ｐゴシック" pitchFamily="34" charset="-128"/>
              </a:rPr>
              <a:t>A. </a:t>
            </a:r>
            <a:r>
              <a:rPr lang="en-US" altLang="en-US" dirty="0" smtClean="0">
                <a:solidFill>
                  <a:schemeClr val="bg1">
                    <a:lumMod val="95000"/>
                  </a:schemeClr>
                </a:solidFill>
                <a:ea typeface="ＭＳ Ｐゴシック" pitchFamily="34" charset="-128"/>
              </a:rPr>
              <a:t>increased erosion </a:t>
            </a:r>
          </a:p>
          <a:p>
            <a:pPr eaLnBrk="1" hangingPunct="1">
              <a:defRPr/>
            </a:pPr>
            <a:r>
              <a:rPr lang="en-US" altLang="en-US" b="1" dirty="0" smtClean="0">
                <a:solidFill>
                  <a:schemeClr val="bg1">
                    <a:lumMod val="95000"/>
                  </a:schemeClr>
                </a:solidFill>
                <a:ea typeface="ＭＳ Ｐゴシック" pitchFamily="34" charset="-128"/>
              </a:rPr>
              <a:t>B. </a:t>
            </a:r>
            <a:r>
              <a:rPr lang="en-US" altLang="en-US" dirty="0" smtClean="0">
                <a:solidFill>
                  <a:schemeClr val="bg1">
                    <a:lumMod val="95000"/>
                  </a:schemeClr>
                </a:solidFill>
                <a:ea typeface="ＭＳ Ｐゴシック" pitchFamily="34" charset="-128"/>
              </a:rPr>
              <a:t>colder temperatures </a:t>
            </a:r>
          </a:p>
          <a:p>
            <a:pPr eaLnBrk="1" hangingPunct="1">
              <a:defRPr/>
            </a:pPr>
            <a:r>
              <a:rPr lang="en-US" altLang="en-US" b="1" dirty="0" smtClean="0">
                <a:solidFill>
                  <a:schemeClr val="bg1">
                    <a:lumMod val="95000"/>
                  </a:schemeClr>
                </a:solidFill>
                <a:ea typeface="ＭＳ Ｐゴシック" pitchFamily="34" charset="-128"/>
              </a:rPr>
              <a:t>C. </a:t>
            </a:r>
            <a:r>
              <a:rPr lang="en-US" altLang="en-US" dirty="0" smtClean="0">
                <a:solidFill>
                  <a:schemeClr val="bg1">
                    <a:lumMod val="95000"/>
                  </a:schemeClr>
                </a:solidFill>
                <a:ea typeface="ＭＳ Ｐゴシック" pitchFamily="34" charset="-128"/>
              </a:rPr>
              <a:t>excess ground moisture </a:t>
            </a:r>
          </a:p>
          <a:p>
            <a:pPr eaLnBrk="1" hangingPunct="1">
              <a:defRPr/>
            </a:pPr>
            <a:r>
              <a:rPr lang="en-US" altLang="en-US" b="1" dirty="0" smtClean="0">
                <a:solidFill>
                  <a:schemeClr val="bg1">
                    <a:lumMod val="95000"/>
                  </a:schemeClr>
                </a:solidFill>
                <a:ea typeface="ＭＳ Ｐゴシック" pitchFamily="34" charset="-128"/>
              </a:rPr>
              <a:t>D. </a:t>
            </a:r>
            <a:r>
              <a:rPr lang="en-US" altLang="en-US" dirty="0" smtClean="0">
                <a:solidFill>
                  <a:schemeClr val="bg1">
                    <a:lumMod val="95000"/>
                  </a:schemeClr>
                </a:solidFill>
                <a:ea typeface="ＭＳ Ｐゴシック" pitchFamily="34" charset="-128"/>
              </a:rPr>
              <a:t>greater oxygen production </a:t>
            </a:r>
          </a:p>
          <a:p>
            <a:pPr eaLnBrk="1" hangingPunct="1">
              <a:buFont typeface="Wingdings 2" pitchFamily="18" charset="2"/>
              <a:buNone/>
              <a:defRPr/>
            </a:pPr>
            <a:endParaRPr lang="en-US" altLang="en-US" dirty="0" smtClean="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2467">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sp>
        <p:nvSpPr>
          <p:cNvPr id="65539" name="Content Placeholder 2"/>
          <p:cNvSpPr>
            <a:spLocks noGrp="1"/>
          </p:cNvSpPr>
          <p:nvPr>
            <p:ph sz="quarter" idx="1"/>
          </p:nvPr>
        </p:nvSpPr>
        <p:spPr>
          <a:xfrm>
            <a:off x="301625" y="1527175"/>
            <a:ext cx="8504238" cy="4572000"/>
          </a:xfrm>
        </p:spPr>
        <p:txBody>
          <a:bodyPr/>
          <a:lstStyle/>
          <a:p>
            <a:pPr eaLnBrk="1" hangingPunct="1">
              <a:defRPr/>
            </a:pPr>
            <a:r>
              <a:rPr lang="en-US" altLang="en-US" dirty="0" smtClean="0">
                <a:solidFill>
                  <a:schemeClr val="bg1">
                    <a:lumMod val="95000"/>
                  </a:schemeClr>
                </a:solidFill>
                <a:ea typeface="ＭＳ Ｐゴシック" pitchFamily="34" charset="-128"/>
              </a:rPr>
              <a:t>Scientists can determine the absolute age of rocks using </a:t>
            </a:r>
          </a:p>
          <a:p>
            <a:pPr lvl="1" eaLnBrk="1" hangingPunct="1">
              <a:defRPr/>
            </a:pPr>
            <a:r>
              <a:rPr lang="en-US" altLang="en-US" dirty="0" smtClean="0">
                <a:solidFill>
                  <a:schemeClr val="bg1">
                    <a:lumMod val="95000"/>
                  </a:schemeClr>
                </a:solidFill>
                <a:ea typeface="ＭＳ Ｐゴシック" pitchFamily="34" charset="-128"/>
              </a:rPr>
              <a:t>A. Fault lines</a:t>
            </a:r>
          </a:p>
          <a:p>
            <a:pPr lvl="1" eaLnBrk="1" hangingPunct="1">
              <a:defRPr/>
            </a:pPr>
            <a:r>
              <a:rPr lang="en-US" altLang="en-US" dirty="0" smtClean="0">
                <a:solidFill>
                  <a:schemeClr val="bg1">
                    <a:lumMod val="95000"/>
                  </a:schemeClr>
                </a:solidFill>
                <a:ea typeface="ＭＳ Ｐゴシック" pitchFamily="34" charset="-128"/>
              </a:rPr>
              <a:t>B. Index fossils </a:t>
            </a:r>
          </a:p>
          <a:p>
            <a:pPr lvl="1" eaLnBrk="1" hangingPunct="1">
              <a:defRPr/>
            </a:pPr>
            <a:r>
              <a:rPr lang="en-US" altLang="en-US" dirty="0" smtClean="0">
                <a:solidFill>
                  <a:schemeClr val="bg1">
                    <a:lumMod val="95000"/>
                  </a:schemeClr>
                </a:solidFill>
                <a:ea typeface="ＭＳ Ｐゴシック" pitchFamily="34" charset="-128"/>
              </a:rPr>
              <a:t>C. Radioactive dating</a:t>
            </a:r>
          </a:p>
          <a:p>
            <a:pPr lvl="1" eaLnBrk="1" hangingPunct="1">
              <a:defRPr/>
            </a:pPr>
            <a:r>
              <a:rPr lang="en-US" altLang="en-US" dirty="0" smtClean="0">
                <a:solidFill>
                  <a:schemeClr val="bg1">
                    <a:lumMod val="95000"/>
                  </a:schemeClr>
                </a:solidFill>
                <a:ea typeface="ＭＳ Ｐゴシック" pitchFamily="34" charset="-128"/>
              </a:rPr>
              <a:t>D. the law of superposition </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5539">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56322" name="Picture 2"/>
          <p:cNvPicPr>
            <a:picLocks noGrp="1" noChangeAspect="1" noChangeArrowheads="1"/>
          </p:cNvPicPr>
          <p:nvPr>
            <p:ph sz="quarter" idx="1"/>
          </p:nvPr>
        </p:nvPicPr>
        <p:blipFill>
          <a:blip r:embed="rId2" cstate="print"/>
          <a:srcRect/>
          <a:stretch>
            <a:fillRect/>
          </a:stretch>
        </p:blipFill>
        <p:spPr bwMode="auto">
          <a:xfrm>
            <a:off x="1600200" y="1371600"/>
            <a:ext cx="6117261" cy="5178425"/>
          </a:xfrm>
          <a:prstGeom prst="rect">
            <a:avLst/>
          </a:prstGeom>
          <a:noFill/>
          <a:ln w="9525">
            <a:noFill/>
            <a:miter lim="800000"/>
            <a:headEnd/>
            <a:tailEnd/>
          </a:ln>
        </p:spPr>
      </p:pic>
      <p:sp>
        <p:nvSpPr>
          <p:cNvPr id="2" name="Oval 1"/>
          <p:cNvSpPr/>
          <p:nvPr/>
        </p:nvSpPr>
        <p:spPr>
          <a:xfrm>
            <a:off x="1672701" y="621141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352253"/>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Questions </a:t>
            </a:r>
          </a:p>
        </p:txBody>
      </p:sp>
      <p:pic>
        <p:nvPicPr>
          <p:cNvPr id="57347" name="Picture 3"/>
          <p:cNvPicPr>
            <a:picLocks noGrp="1" noChangeAspect="1" noChangeArrowheads="1"/>
          </p:cNvPicPr>
          <p:nvPr>
            <p:ph sz="quarter" idx="1"/>
          </p:nvPr>
        </p:nvPicPr>
        <p:blipFill>
          <a:blip r:embed="rId2" cstate="print"/>
          <a:srcRect/>
          <a:stretch>
            <a:fillRect/>
          </a:stretch>
        </p:blipFill>
        <p:spPr bwMode="auto">
          <a:xfrm>
            <a:off x="685799" y="1143000"/>
            <a:ext cx="7966911" cy="2209800"/>
          </a:xfrm>
          <a:prstGeom prst="rect">
            <a:avLst/>
          </a:prstGeom>
          <a:noFill/>
          <a:ln w="9525">
            <a:noFill/>
            <a:miter lim="800000"/>
            <a:headEnd/>
            <a:tailEnd/>
          </a:ln>
        </p:spPr>
      </p:pic>
      <p:pic>
        <p:nvPicPr>
          <p:cNvPr id="57348" name="Picture 4"/>
          <p:cNvPicPr>
            <a:picLocks noChangeAspect="1" noChangeArrowheads="1"/>
          </p:cNvPicPr>
          <p:nvPr/>
        </p:nvPicPr>
        <p:blipFill>
          <a:blip r:embed="rId3" cstate="print"/>
          <a:srcRect/>
          <a:stretch>
            <a:fillRect/>
          </a:stretch>
        </p:blipFill>
        <p:spPr bwMode="auto">
          <a:xfrm>
            <a:off x="762000" y="3733800"/>
            <a:ext cx="7874000" cy="2362200"/>
          </a:xfrm>
          <a:prstGeom prst="rect">
            <a:avLst/>
          </a:prstGeom>
          <a:noFill/>
          <a:ln w="9525">
            <a:noFill/>
            <a:miter lim="800000"/>
            <a:headEnd/>
            <a:tailEnd/>
          </a:ln>
        </p:spPr>
      </p:pic>
      <p:sp>
        <p:nvSpPr>
          <p:cNvPr id="5" name="Oval 4"/>
          <p:cNvSpPr/>
          <p:nvPr/>
        </p:nvSpPr>
        <p:spPr>
          <a:xfrm>
            <a:off x="802689" y="57150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2433" y="22098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921535"/>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ppt_x"/>
                                          </p:val>
                                        </p:tav>
                                        <p:tav tm="100000">
                                          <p:val>
                                            <p:strVal val="#ppt_x"/>
                                          </p:val>
                                        </p:tav>
                                      </p:tavLst>
                                    </p:anim>
                                    <p:anim calcmode="lin" valueType="num">
                                      <p:cBhvr additive="base">
                                        <p:cTn id="14"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58370" name="Picture 2"/>
          <p:cNvPicPr>
            <a:picLocks noGrp="1" noChangeAspect="1" noChangeArrowheads="1"/>
          </p:cNvPicPr>
          <p:nvPr>
            <p:ph sz="quarter" idx="1"/>
          </p:nvPr>
        </p:nvPicPr>
        <p:blipFill>
          <a:blip r:embed="rId2" cstate="print"/>
          <a:srcRect/>
          <a:stretch>
            <a:fillRect/>
          </a:stretch>
        </p:blipFill>
        <p:spPr bwMode="auto">
          <a:xfrm>
            <a:off x="685800" y="1066800"/>
            <a:ext cx="8080009" cy="29718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191247" y="4154010"/>
            <a:ext cx="8950534" cy="2438400"/>
          </a:xfrm>
          <a:prstGeom prst="rect">
            <a:avLst/>
          </a:prstGeom>
          <a:noFill/>
          <a:ln w="9525">
            <a:noFill/>
            <a:miter lim="800000"/>
            <a:headEnd/>
            <a:tailEnd/>
          </a:ln>
        </p:spPr>
      </p:pic>
      <p:sp>
        <p:nvSpPr>
          <p:cNvPr id="5" name="Oval 4"/>
          <p:cNvSpPr/>
          <p:nvPr/>
        </p:nvSpPr>
        <p:spPr>
          <a:xfrm>
            <a:off x="359546" y="6208451"/>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5800" y="29718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165554"/>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gtEl>
                                        <p:attrNameLst>
                                          <p:attrName>style.visibility</p:attrName>
                                        </p:attrNameLst>
                                      </p:cBhvr>
                                      <p:to>
                                        <p:strVal val="visible"/>
                                      </p:to>
                                    </p:set>
                                    <p:anim calcmode="lin" valueType="num">
                                      <p:cBhvr additive="base">
                                        <p:cTn id="13" dur="500" fill="hold"/>
                                        <p:tgtEl>
                                          <p:spTgt spid="58371"/>
                                        </p:tgtEl>
                                        <p:attrNameLst>
                                          <p:attrName>ppt_x</p:attrName>
                                        </p:attrNameLst>
                                      </p:cBhvr>
                                      <p:tavLst>
                                        <p:tav tm="0">
                                          <p:val>
                                            <p:strVal val="#ppt_x"/>
                                          </p:val>
                                        </p:tav>
                                        <p:tav tm="100000">
                                          <p:val>
                                            <p:strVal val="#ppt_x"/>
                                          </p:val>
                                        </p:tav>
                                      </p:tavLst>
                                    </p:anim>
                                    <p:anim calcmode="lin" valueType="num">
                                      <p:cBhvr additive="base">
                                        <p:cTn id="14" dur="500" fill="hold"/>
                                        <p:tgtEl>
                                          <p:spTgt spid="583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59394" name="Picture 2"/>
          <p:cNvPicPr>
            <a:picLocks noGrp="1" noChangeAspect="1" noChangeArrowheads="1"/>
          </p:cNvPicPr>
          <p:nvPr>
            <p:ph sz="quarter" idx="1"/>
          </p:nvPr>
        </p:nvPicPr>
        <p:blipFill>
          <a:blip r:embed="rId2" cstate="print"/>
          <a:srcRect/>
          <a:stretch>
            <a:fillRect/>
          </a:stretch>
        </p:blipFill>
        <p:spPr bwMode="auto">
          <a:xfrm>
            <a:off x="914400" y="1295400"/>
            <a:ext cx="7630706" cy="4800600"/>
          </a:xfrm>
          <a:prstGeom prst="rect">
            <a:avLst/>
          </a:prstGeom>
          <a:noFill/>
          <a:ln w="9525">
            <a:noFill/>
            <a:miter lim="800000"/>
            <a:headEnd/>
            <a:tailEnd/>
          </a:ln>
        </p:spPr>
      </p:pic>
      <p:sp>
        <p:nvSpPr>
          <p:cNvPr id="4" name="Oval 3"/>
          <p:cNvSpPr/>
          <p:nvPr/>
        </p:nvSpPr>
        <p:spPr>
          <a:xfrm>
            <a:off x="1066800" y="53340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097826"/>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dirty="0" smtClean="0">
                <a:solidFill>
                  <a:srgbClr val="FF0000"/>
                </a:solidFill>
                <a:ea typeface="ＭＳ Ｐゴシック" pitchFamily="34" charset="-128"/>
              </a:rPr>
              <a:t>Sample Question </a:t>
            </a:r>
          </a:p>
        </p:txBody>
      </p:sp>
      <p:pic>
        <p:nvPicPr>
          <p:cNvPr id="60418" name="Picture 2"/>
          <p:cNvPicPr>
            <a:picLocks noGrp="1" noChangeAspect="1" noChangeArrowheads="1"/>
          </p:cNvPicPr>
          <p:nvPr>
            <p:ph sz="quarter" idx="1"/>
          </p:nvPr>
        </p:nvPicPr>
        <p:blipFill>
          <a:blip r:embed="rId2" cstate="print"/>
          <a:srcRect/>
          <a:stretch>
            <a:fillRect/>
          </a:stretch>
        </p:blipFill>
        <p:spPr bwMode="auto">
          <a:xfrm>
            <a:off x="838200" y="2438400"/>
            <a:ext cx="7775013" cy="2362200"/>
          </a:xfrm>
          <a:prstGeom prst="rect">
            <a:avLst/>
          </a:prstGeom>
          <a:noFill/>
          <a:ln w="9525">
            <a:noFill/>
            <a:miter lim="800000"/>
            <a:headEnd/>
            <a:tailEnd/>
          </a:ln>
        </p:spPr>
      </p:pic>
      <p:sp>
        <p:nvSpPr>
          <p:cNvPr id="4" name="Oval 3"/>
          <p:cNvSpPr/>
          <p:nvPr/>
        </p:nvSpPr>
        <p:spPr>
          <a:xfrm>
            <a:off x="899604" y="40386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821244"/>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6667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922" y="221237"/>
            <a:ext cx="3581400" cy="3704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838200" y="976328"/>
            <a:ext cx="2892425" cy="758825"/>
          </a:xfrm>
          <a:prstGeom prst="rect">
            <a:avLst/>
          </a:prstGeom>
        </p:spPr>
        <p:txBody>
          <a:bodyPr/>
          <a:lstStyle>
            <a:lvl1pPr algn="ctr" rtl="0" eaLnBrk="0" fontAlgn="base" hangingPunct="0">
              <a:spcBef>
                <a:spcPct val="0"/>
              </a:spcBef>
              <a:spcAft>
                <a:spcPct val="0"/>
              </a:spcAft>
              <a:defRPr sz="3300" kern="1200">
                <a:solidFill>
                  <a:srgbClr val="7B9899"/>
                </a:solidFill>
                <a:latin typeface="+mj-lt"/>
                <a:ea typeface="ＭＳ Ｐゴシック" pitchFamily="-84" charset="-128"/>
                <a:cs typeface="+mj-cs"/>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84" charset="-128"/>
              </a:defRPr>
            </a:lvl5pPr>
            <a:lvl6pPr marL="457200" algn="ctr" rtl="0" fontAlgn="base">
              <a:spcBef>
                <a:spcPct val="0"/>
              </a:spcBef>
              <a:spcAft>
                <a:spcPct val="0"/>
              </a:spcAft>
              <a:defRPr sz="3300">
                <a:solidFill>
                  <a:srgbClr val="7B9899"/>
                </a:solidFill>
                <a:latin typeface="Georgia" pitchFamily="18" charset="0"/>
                <a:ea typeface="ＭＳ Ｐゴシック" pitchFamily="-84" charset="-128"/>
              </a:defRPr>
            </a:lvl6pPr>
            <a:lvl7pPr marL="914400" algn="ctr" rtl="0" fontAlgn="base">
              <a:spcBef>
                <a:spcPct val="0"/>
              </a:spcBef>
              <a:spcAft>
                <a:spcPct val="0"/>
              </a:spcAft>
              <a:defRPr sz="3300">
                <a:solidFill>
                  <a:srgbClr val="7B9899"/>
                </a:solidFill>
                <a:latin typeface="Georgia" pitchFamily="18" charset="0"/>
                <a:ea typeface="ＭＳ Ｐゴシック" pitchFamily="-84" charset="-128"/>
              </a:defRPr>
            </a:lvl7pPr>
            <a:lvl8pPr marL="1371600" algn="ctr" rtl="0" fontAlgn="base">
              <a:spcBef>
                <a:spcPct val="0"/>
              </a:spcBef>
              <a:spcAft>
                <a:spcPct val="0"/>
              </a:spcAft>
              <a:defRPr sz="3300">
                <a:solidFill>
                  <a:srgbClr val="7B9899"/>
                </a:solidFill>
                <a:latin typeface="Georgia" pitchFamily="18" charset="0"/>
                <a:ea typeface="ＭＳ Ｐゴシック" pitchFamily="-84" charset="-128"/>
              </a:defRPr>
            </a:lvl8pPr>
            <a:lvl9pPr marL="1828800" algn="ctr" rtl="0" fontAlgn="base">
              <a:spcBef>
                <a:spcPct val="0"/>
              </a:spcBef>
              <a:spcAft>
                <a:spcPct val="0"/>
              </a:spcAft>
              <a:defRPr sz="3300">
                <a:solidFill>
                  <a:srgbClr val="7B9899"/>
                </a:solidFill>
                <a:latin typeface="Georgia" pitchFamily="18" charset="0"/>
                <a:ea typeface="ＭＳ Ｐゴシック" pitchFamily="-84" charset="-128"/>
              </a:defRPr>
            </a:lvl9pPr>
          </a:lstStyle>
          <a:p>
            <a:pPr eaLnBrk="1" hangingPunct="1"/>
            <a:r>
              <a:rPr lang="en-US" altLang="en-US" b="1" smtClean="0">
                <a:solidFill>
                  <a:srgbClr val="FF0000"/>
                </a:solidFill>
                <a:ea typeface="ＭＳ Ｐゴシック" pitchFamily="34" charset="-128"/>
              </a:rPr>
              <a:t>Sample Question </a:t>
            </a:r>
            <a:endParaRPr lang="en-US" altLang="en-US" b="1" dirty="0" smtClean="0">
              <a:solidFill>
                <a:srgbClr val="FF0000"/>
              </a:solidFill>
              <a:ea typeface="ＭＳ Ｐゴシック" pitchFamily="34" charset="-128"/>
            </a:endParaRPr>
          </a:p>
        </p:txBody>
      </p:sp>
      <p:sp>
        <p:nvSpPr>
          <p:cNvPr id="6" name="Oval 5"/>
          <p:cNvSpPr/>
          <p:nvPr/>
        </p:nvSpPr>
        <p:spPr>
          <a:xfrm>
            <a:off x="3886200" y="4028983"/>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44958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4573" y="53340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86200" y="6172200"/>
            <a:ext cx="304800" cy="228600"/>
          </a:xfrm>
          <a:prstGeom prst="ellipse">
            <a:avLst/>
          </a:prstGeom>
          <a:noFill/>
          <a:ln w="635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425271"/>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Crust – 2 Parts</a:t>
            </a:r>
            <a:endParaRPr lang="en-US" dirty="0"/>
          </a:p>
        </p:txBody>
      </p:sp>
      <p:sp>
        <p:nvSpPr>
          <p:cNvPr id="3" name="Rectangle 2"/>
          <p:cNvSpPr/>
          <p:nvPr/>
        </p:nvSpPr>
        <p:spPr>
          <a:xfrm>
            <a:off x="304800" y="1295400"/>
            <a:ext cx="8229600" cy="5508625"/>
          </a:xfrm>
          <a:prstGeom prst="rect">
            <a:avLst/>
          </a:prstGeom>
        </p:spPr>
        <p:txBody>
          <a:bodyPr>
            <a:spAutoFit/>
          </a:bodyPr>
          <a:lstStyle/>
          <a:p>
            <a:pPr marL="285750" indent="-285750"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Crust- layer of solid rock that forms Earth’s outer skin. </a:t>
            </a:r>
          </a:p>
          <a:p>
            <a:pPr lvl="1" eaLnBrk="0" fontAlgn="base" hangingPunct="0">
              <a:spcBef>
                <a:spcPct val="0"/>
              </a:spcBef>
              <a:spcAft>
                <a:spcPct val="0"/>
              </a:spcAft>
              <a:buFont typeface="Arial" pitchFamily="34" charset="0"/>
              <a:buChar char="•"/>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The crust is a layer of solid rock that includes both dry land and ocean floor.</a:t>
            </a:r>
          </a:p>
          <a:p>
            <a:pPr lvl="1" eaLnBrk="0" fontAlgn="base" hangingPunct="0">
              <a:spcBef>
                <a:spcPct val="0"/>
              </a:spcBef>
              <a:spcAft>
                <a:spcPct val="0"/>
              </a:spcAft>
              <a:buFont typeface="Arial" pitchFamily="34" charset="0"/>
              <a:buChar char="•"/>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There are 2</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kinds of crust</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the less dense </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continental (land)</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crust and the </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more dense </a:t>
            </a:r>
          </a:p>
          <a:p>
            <a:pPr lvl="1" eaLnBrk="0" fontAlgn="base" hangingPunct="0">
              <a:spcBef>
                <a:spcPct val="0"/>
              </a:spcBef>
              <a:spcAft>
                <a:spcPct val="0"/>
              </a:spcAft>
              <a:defRPr/>
            </a:pPr>
            <a:r>
              <a:rPr lang="en-US" sz="3200" kern="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oceanic crust.</a:t>
            </a:r>
          </a:p>
        </p:txBody>
      </p:sp>
      <p:pic>
        <p:nvPicPr>
          <p:cNvPr id="34820" name="Picture 4" descr="https://encrypted-tbn3.gstatic.com/images?q=tbn:ANd9GcQ33F7mt7F9oKlFmRnCMfgFYnpRpTDo5uJVN1ccV5qj2Yu6dGJX0A"/>
          <p:cNvPicPr>
            <a:picLocks noChangeAspect="1" noChangeArrowheads="1"/>
          </p:cNvPicPr>
          <p:nvPr/>
        </p:nvPicPr>
        <p:blipFill>
          <a:blip r:embed="rId2" cstate="print"/>
          <a:srcRect/>
          <a:stretch>
            <a:fillRect/>
          </a:stretch>
        </p:blipFill>
        <p:spPr bwMode="auto">
          <a:xfrm>
            <a:off x="4017963" y="3581400"/>
            <a:ext cx="5126037" cy="28241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758825"/>
          </a:xfrm>
        </p:spPr>
        <p:txBody>
          <a:bodyPr/>
          <a:lstStyle/>
          <a:p>
            <a:pPr>
              <a:defRPr/>
            </a:pPr>
            <a:r>
              <a:rPr lang="en-US" sz="4800" b="1" dirty="0" smtClean="0">
                <a:solidFill>
                  <a:schemeClr val="bg1">
                    <a:lumMod val="75000"/>
                  </a:schemeClr>
                </a:solidFill>
                <a:effectLst>
                  <a:outerShdw blurRad="38100" dist="38100" dir="2700000" algn="tl">
                    <a:srgbClr val="000000">
                      <a:alpha val="43137"/>
                    </a:srgbClr>
                  </a:outerShdw>
                </a:effectLst>
              </a:rPr>
              <a:t>The Mantle</a:t>
            </a:r>
            <a:endParaRPr lang="en-US" sz="4800" b="1" dirty="0">
              <a:solidFill>
                <a:schemeClr val="bg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0" y="1066800"/>
            <a:ext cx="9144000" cy="5791200"/>
          </a:xfrm>
        </p:spPr>
        <p:txBody>
          <a:bodyPr/>
          <a:lstStyle/>
          <a:p>
            <a:pPr marL="285750" indent="-285750">
              <a:buFont typeface="Wingdings 2" pitchFamily="18" charset="2"/>
              <a:buNone/>
              <a:defRPr/>
            </a:pPr>
            <a:r>
              <a:rPr lang="en-US" sz="1800" b="1" kern="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2400" b="1" kern="0" dirty="0" smtClean="0">
                <a:solidFill>
                  <a:schemeClr val="bg1"/>
                </a:solidFill>
                <a:effectLst>
                  <a:outerShdw blurRad="38100" dist="38100" dir="2700000" algn="tl">
                    <a:srgbClr val="000000">
                      <a:alpha val="43137"/>
                    </a:srgbClr>
                  </a:outerShdw>
                </a:effectLst>
                <a:latin typeface="+mj-lt"/>
                <a:cs typeface="Times New Roman" pitchFamily="18" charset="0"/>
              </a:rPr>
              <a:t>Mantle- layer of hot rock directly below the crust.</a:t>
            </a:r>
          </a:p>
          <a:p>
            <a:pPr marL="285750" indent="-285750">
              <a:buFont typeface="Wingdings 2" pitchFamily="18" charset="2"/>
              <a:buNone/>
              <a:defRPr/>
            </a:pPr>
            <a:r>
              <a:rPr lang="en-US" sz="2000" b="1" kern="0" dirty="0" smtClean="0">
                <a:solidFill>
                  <a:schemeClr val="bg1"/>
                </a:solidFill>
                <a:effectLst>
                  <a:outerShdw blurRad="38100" dist="38100" dir="2700000" algn="tl">
                    <a:srgbClr val="000000">
                      <a:alpha val="43137"/>
                    </a:srgbClr>
                  </a:outerShdw>
                </a:effectLst>
                <a:latin typeface="+mj-lt"/>
                <a:cs typeface="Times New Roman" pitchFamily="18" charset="0"/>
              </a:rPr>
              <a:t> </a:t>
            </a:r>
          </a:p>
          <a:p>
            <a:pPr marL="558800" indent="-285750">
              <a:buFont typeface="Wingdings 2" pitchFamily="18" charset="2"/>
              <a:buNone/>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LAYERS WITHIN THE MANTLE</a:t>
            </a:r>
          </a:p>
          <a:p>
            <a:pPr marL="558800" indent="-285750">
              <a:defRPr/>
            </a:pPr>
            <a:r>
              <a:rPr lang="en-US" sz="2400" b="1" u="sng" dirty="0" smtClean="0">
                <a:solidFill>
                  <a:schemeClr val="bg1"/>
                </a:solidFill>
                <a:effectLst>
                  <a:outerShdw blurRad="38100" dist="38100" dir="2700000" algn="tl">
                    <a:srgbClr val="000000">
                      <a:alpha val="43137"/>
                    </a:srgbClr>
                  </a:outerShdw>
                </a:effectLst>
                <a:latin typeface="+mj-lt"/>
                <a:cs typeface="Times New Roman" pitchFamily="18" charset="0"/>
              </a:rPr>
              <a:t>Lithosphere</a:t>
            </a:r>
            <a:r>
              <a:rPr lang="en-US" sz="2000" b="1" u="sng"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The lithosphere is strong, hard, and rigid.</a:t>
            </a:r>
          </a:p>
          <a:p>
            <a:pPr marL="558800" indent="-285750">
              <a:defRPr/>
            </a:pPr>
            <a:r>
              <a:rPr lang="en-US" sz="2400" b="1" u="sng" dirty="0" err="1" smtClean="0">
                <a:solidFill>
                  <a:schemeClr val="bg1"/>
                </a:solidFill>
                <a:effectLst>
                  <a:outerShdw blurRad="38100" dist="38100" dir="2700000" algn="tl">
                    <a:srgbClr val="000000">
                      <a:alpha val="43137"/>
                    </a:srgbClr>
                  </a:outerShdw>
                </a:effectLst>
                <a:latin typeface="+mj-lt"/>
                <a:cs typeface="Times New Roman" pitchFamily="18" charset="0"/>
              </a:rPr>
              <a:t>Asthenosphere</a:t>
            </a:r>
            <a:r>
              <a:rPr lang="en-US" sz="2400" b="1" u="sng"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a:t>
            </a:r>
          </a:p>
          <a:p>
            <a:pPr marL="833438" lvl="1" indent="-285750">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The material is hotter</a:t>
            </a:r>
          </a:p>
          <a:p>
            <a:pPr marL="833438" lvl="1" indent="-285750">
              <a:buFont typeface="Wingdings" pitchFamily="2" charset="2"/>
              <a:buNone/>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and under increasing</a:t>
            </a:r>
          </a:p>
          <a:p>
            <a:pPr marL="833438" lvl="1" indent="-285750">
              <a:buFont typeface="Wingdings" pitchFamily="2" charset="2"/>
              <a:buNone/>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pressure. As a result, the</a:t>
            </a:r>
          </a:p>
          <a:p>
            <a:pPr marL="833438" lvl="1" indent="-285750">
              <a:buFont typeface="Wingdings" pitchFamily="2" charset="2"/>
              <a:buNone/>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lithosphere is less rigid</a:t>
            </a:r>
          </a:p>
          <a:p>
            <a:pPr marL="833438" lvl="1" indent="-285750">
              <a:buFont typeface="Wingdings" pitchFamily="2" charset="2"/>
              <a:buNone/>
              <a:defRPr/>
            </a:pP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than the rock above.</a:t>
            </a:r>
          </a:p>
          <a:p>
            <a:pPr marL="833438" lvl="1" indent="-285750">
              <a:defRPr/>
            </a:pPr>
            <a:r>
              <a:rPr lang="en-US" altLang="en-US" sz="2000" b="1" u="sng" kern="0" dirty="0" smtClean="0">
                <a:solidFill>
                  <a:srgbClr val="FFFFFF"/>
                </a:solidFill>
                <a:effectLst>
                  <a:outerShdw blurRad="38100" dist="38100" dir="2700000" algn="tl">
                    <a:srgbClr val="000000">
                      <a:alpha val="43137"/>
                    </a:srgbClr>
                  </a:outerShdw>
                </a:effectLst>
                <a:latin typeface="+mj-lt"/>
                <a:ea typeface="+mn-ea"/>
              </a:rPr>
              <a:t>Convection Currents</a:t>
            </a:r>
            <a:r>
              <a:rPr lang="en-US" altLang="en-US" sz="2000" b="1" kern="0" dirty="0" smtClean="0">
                <a:solidFill>
                  <a:srgbClr val="FFFFFF"/>
                </a:solidFill>
                <a:effectLst>
                  <a:outerShdw blurRad="38100" dist="38100" dir="2700000" algn="tl">
                    <a:srgbClr val="000000">
                      <a:alpha val="43137"/>
                    </a:srgbClr>
                  </a:outerShdw>
                </a:effectLst>
                <a:latin typeface="+mj-lt"/>
                <a:ea typeface="+mn-ea"/>
              </a:rPr>
              <a:t> </a:t>
            </a:r>
          </a:p>
          <a:p>
            <a:pPr marL="1108075" lvl="2" indent="-285750">
              <a:defRPr/>
            </a:pPr>
            <a:r>
              <a:rPr lang="en-US" altLang="en-US" sz="1800" b="1" kern="0" dirty="0" smtClean="0">
                <a:solidFill>
                  <a:srgbClr val="FFFFFF"/>
                </a:solidFill>
                <a:effectLst>
                  <a:outerShdw blurRad="38100" dist="38100" dir="2700000" algn="tl">
                    <a:srgbClr val="000000">
                      <a:alpha val="43137"/>
                    </a:srgbClr>
                  </a:outerShdw>
                </a:effectLst>
                <a:latin typeface="+mj-lt"/>
              </a:rPr>
              <a:t>hot material rises and cools then sinks causes parts of the lithosphere to move</a:t>
            </a:r>
          </a:p>
          <a:p>
            <a:pPr marL="558800" indent="-285750">
              <a:defRPr/>
            </a:pPr>
            <a:r>
              <a:rPr lang="en-US" sz="2400" b="1" u="sng" dirty="0" smtClean="0">
                <a:solidFill>
                  <a:schemeClr val="bg1"/>
                </a:solidFill>
                <a:effectLst>
                  <a:outerShdw blurRad="38100" dist="38100" dir="2700000" algn="tl">
                    <a:srgbClr val="000000">
                      <a:alpha val="43137"/>
                    </a:srgbClr>
                  </a:outerShdw>
                </a:effectLst>
                <a:latin typeface="+mj-lt"/>
                <a:cs typeface="Times New Roman" pitchFamily="18" charset="0"/>
              </a:rPr>
              <a:t>Mesosphere-</a:t>
            </a:r>
            <a:r>
              <a:rPr lang="en-US" sz="2000" b="1" dirty="0" smtClean="0">
                <a:solidFill>
                  <a:schemeClr val="bg1"/>
                </a:solidFill>
                <a:effectLst>
                  <a:outerShdw blurRad="38100" dist="38100" dir="2700000" algn="tl">
                    <a:srgbClr val="000000">
                      <a:alpha val="43137"/>
                    </a:srgbClr>
                  </a:outerShdw>
                </a:effectLst>
                <a:latin typeface="+mj-lt"/>
                <a:cs typeface="Times New Roman" pitchFamily="18" charset="0"/>
              </a:rPr>
              <a:t> Hot and rigid as a the result of increasingly high pressure. </a:t>
            </a:r>
            <a:endParaRPr lang="en-US" sz="2000" b="1" dirty="0">
              <a:latin typeface="+mj-lt"/>
            </a:endParaRPr>
          </a:p>
        </p:txBody>
      </p:sp>
      <p:pic>
        <p:nvPicPr>
          <p:cNvPr id="35844" name="Picture 4" descr="convection_geo"/>
          <p:cNvPicPr>
            <a:picLocks noChangeAspect="1" noChangeArrowheads="1"/>
          </p:cNvPicPr>
          <p:nvPr/>
        </p:nvPicPr>
        <p:blipFill>
          <a:blip r:embed="rId3" cstate="print"/>
          <a:srcRect/>
          <a:stretch>
            <a:fillRect/>
          </a:stretch>
        </p:blipFill>
        <p:spPr bwMode="auto">
          <a:xfrm>
            <a:off x="4343400" y="2743200"/>
            <a:ext cx="4419600" cy="24669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4575175" cy="758825"/>
          </a:xfrm>
        </p:spPr>
        <p:txBody>
          <a:bodyPr/>
          <a:lstStyle/>
          <a:p>
            <a:pPr>
              <a:defRPr/>
            </a:pPr>
            <a:r>
              <a:rPr lang="en-US" sz="4400" b="1" dirty="0" smtClean="0">
                <a:solidFill>
                  <a:schemeClr val="bg1">
                    <a:lumMod val="85000"/>
                  </a:schemeClr>
                </a:solidFill>
                <a:effectLst>
                  <a:outerShdw blurRad="38100" dist="38100" dir="2700000" algn="tl">
                    <a:srgbClr val="000000">
                      <a:alpha val="43137"/>
                    </a:srgbClr>
                  </a:outerShdw>
                </a:effectLst>
              </a:rPr>
              <a:t>The Core</a:t>
            </a:r>
            <a:endParaRPr lang="en-US" sz="4400" b="1" dirty="0">
              <a:solidFill>
                <a:schemeClr val="bg1">
                  <a:lumMod val="85000"/>
                </a:schemeClr>
              </a:solidFill>
              <a:effectLst>
                <a:outerShdw blurRad="38100" dist="38100" dir="2700000" algn="tl">
                  <a:srgbClr val="000000">
                    <a:alpha val="43137"/>
                  </a:srgbClr>
                </a:outerShdw>
              </a:effectLst>
            </a:endParaRPr>
          </a:p>
        </p:txBody>
      </p:sp>
      <p:sp>
        <p:nvSpPr>
          <p:cNvPr id="3" name="Rectangle 2"/>
          <p:cNvSpPr/>
          <p:nvPr/>
        </p:nvSpPr>
        <p:spPr>
          <a:xfrm>
            <a:off x="4267200" y="228600"/>
            <a:ext cx="4876800" cy="6370638"/>
          </a:xfrm>
          <a:prstGeom prst="rect">
            <a:avLst/>
          </a:prstGeom>
        </p:spPr>
        <p:txBody>
          <a:bodyPr>
            <a:spAutoFit/>
          </a:bodyPr>
          <a:lstStyle/>
          <a:p>
            <a:pPr marL="742950" lvl="1" indent="-285750" eaLnBrk="0" fontAlgn="base" hangingPunct="0">
              <a:spcBef>
                <a:spcPct val="0"/>
              </a:spcBef>
              <a:spcAft>
                <a:spcPct val="0"/>
              </a:spcAft>
              <a:buFont typeface="Arial" pitchFamily="34" charset="0"/>
              <a:buChar char="•"/>
              <a:defRPr/>
            </a:pPr>
            <a:r>
              <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Most dense layer of the Earth.</a:t>
            </a:r>
          </a:p>
          <a:p>
            <a:pPr marL="742950" lvl="1" indent="-285750" eaLnBrk="0" fontAlgn="base" hangingPunct="0">
              <a:spcBef>
                <a:spcPct val="0"/>
              </a:spcBef>
              <a:spcAft>
                <a:spcPct val="0"/>
              </a:spcAft>
              <a:buFont typeface="Arial" pitchFamily="34" charset="0"/>
              <a:buChar char="•"/>
              <a:defRPr/>
            </a:pPr>
            <a:r>
              <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Made mostly of the metals iron and nickel. </a:t>
            </a:r>
          </a:p>
          <a:p>
            <a:pPr marL="742950" lvl="1" indent="-285750" eaLnBrk="0" fontAlgn="base" hangingPunct="0">
              <a:spcBef>
                <a:spcPct val="0"/>
              </a:spcBef>
              <a:spcAft>
                <a:spcPct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lvl="1" indent="-285750" eaLnBrk="0" fontAlgn="base" hangingPunct="0">
              <a:spcBef>
                <a:spcPct val="0"/>
              </a:spcBef>
              <a:spcAft>
                <a:spcPct val="0"/>
              </a:spcAft>
              <a:buFont typeface="Arial" pitchFamily="34" charset="0"/>
              <a:buChar char="•"/>
              <a:defRPr/>
            </a:pPr>
            <a:r>
              <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It consists of 2 parts:</a:t>
            </a:r>
          </a:p>
          <a:p>
            <a:pPr marL="742950" lvl="1" indent="-285750" eaLnBrk="0" fontAlgn="base" hangingPunct="0">
              <a:spcBef>
                <a:spcPct val="0"/>
              </a:spcBef>
              <a:spcAft>
                <a:spcPct val="0"/>
              </a:spcAft>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1290638" lvl="2" indent="-285750" eaLnBrk="0" fontAlgn="base" hangingPunct="0">
              <a:spcBef>
                <a:spcPct val="0"/>
              </a:spcBef>
              <a:spcAft>
                <a:spcPct val="0"/>
              </a:spcAft>
              <a:buFont typeface="Arial" pitchFamily="34" charset="0"/>
              <a:buChar char="•"/>
              <a:defRPr/>
            </a:pPr>
            <a:r>
              <a:rPr lang="en-US" sz="2400" b="1" u="sng"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Outer Core- </a:t>
            </a:r>
            <a:r>
              <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layer </a:t>
            </a:r>
            <a:r>
              <a:rPr lang="en-US" sz="2400" b="1" dirty="0">
                <a:solidFill>
                  <a:prstClr val="white"/>
                </a:solidFill>
                <a:effectLst>
                  <a:outerShdw blurRad="38100" dist="38100" dir="2700000" algn="tl">
                    <a:srgbClr val="000000">
                      <a:alpha val="43137"/>
                    </a:srgbClr>
                  </a:outerShdw>
                </a:effectLst>
                <a:cs typeface="Times New Roman" pitchFamily="18" charset="0"/>
              </a:rPr>
              <a:t>of dense, liquid, molten metal surrounding the inner core. It is </a:t>
            </a:r>
            <a:r>
              <a:rPr lang="en-US" altLang="en-US" sz="2400" b="1" kern="0" dirty="0">
                <a:solidFill>
                  <a:srgbClr val="FFFFFF"/>
                </a:solidFill>
                <a:effectLst>
                  <a:outerShdw blurRad="38100" dist="38100" dir="2700000" algn="tl">
                    <a:srgbClr val="000000">
                      <a:alpha val="43137"/>
                    </a:srgbClr>
                  </a:outerShdw>
                </a:effectLst>
              </a:rPr>
              <a:t>thought to be the source of earth’s magnetic field</a:t>
            </a:r>
          </a:p>
          <a:p>
            <a:pPr marL="1290638" lvl="2" indent="-285750" eaLnBrk="0" fontAlgn="base" hangingPunct="0">
              <a:spcBef>
                <a:spcPct val="0"/>
              </a:spcBef>
              <a:spcAft>
                <a:spcPct val="0"/>
              </a:spcAft>
              <a:buFont typeface="Arial" pitchFamily="34" charset="0"/>
              <a:buChar char="•"/>
              <a:defRPr/>
            </a:pP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marL="1290638" lvl="2" indent="-285750" eaLnBrk="0" fontAlgn="base" hangingPunct="0">
              <a:spcBef>
                <a:spcPct val="0"/>
              </a:spcBef>
              <a:spcAft>
                <a:spcPct val="0"/>
              </a:spcAft>
              <a:buFont typeface="Arial" pitchFamily="34" charset="0"/>
              <a:buChar char="•"/>
              <a:defRPr/>
            </a:pPr>
            <a:r>
              <a:rPr lang="en-US" sz="2400" b="1" u="sng"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Inner core- </a:t>
            </a:r>
            <a:r>
              <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dense ball of solid metal</a:t>
            </a:r>
          </a:p>
        </p:txBody>
      </p:sp>
      <p:pic>
        <p:nvPicPr>
          <p:cNvPr id="36868" name="Picture 2" descr="http://www.oilprice.com/uploads/AC720.png"/>
          <p:cNvPicPr>
            <a:picLocks noChangeAspect="1" noChangeArrowheads="1"/>
          </p:cNvPicPr>
          <p:nvPr/>
        </p:nvPicPr>
        <p:blipFill>
          <a:blip r:embed="rId2" cstate="print"/>
          <a:srcRect/>
          <a:stretch>
            <a:fillRect/>
          </a:stretch>
        </p:blipFill>
        <p:spPr bwMode="auto">
          <a:xfrm>
            <a:off x="457200" y="1524000"/>
            <a:ext cx="4343400" cy="43434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90" name="Picture 6" descr="http://www.worldatlas.com/aatlas/infopage/tectonic.gif"/>
          <p:cNvPicPr>
            <a:picLocks noChangeAspect="1" noChangeArrowheads="1"/>
          </p:cNvPicPr>
          <p:nvPr/>
        </p:nvPicPr>
        <p:blipFill>
          <a:blip r:embed="rId3" cstate="print"/>
          <a:srcRect/>
          <a:stretch>
            <a:fillRect/>
          </a:stretch>
        </p:blipFill>
        <p:spPr bwMode="auto">
          <a:xfrm>
            <a:off x="457200" y="2286000"/>
            <a:ext cx="8318500" cy="43434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pPr>
              <a:defRPr/>
            </a:pPr>
            <a:r>
              <a:rPr lang="en-US" sz="4000" dirty="0" smtClean="0">
                <a:solidFill>
                  <a:srgbClr val="FFFF00"/>
                </a:solidFill>
              </a:rPr>
              <a:t>The Theory of Plate Tectonics: Continental Drift</a:t>
            </a:r>
            <a:endParaRPr lang="en-US" sz="4000" dirty="0">
              <a:solidFill>
                <a:srgbClr val="FFFF00"/>
              </a:solidFill>
            </a:endParaRPr>
          </a:p>
        </p:txBody>
      </p:sp>
      <p:sp>
        <p:nvSpPr>
          <p:cNvPr id="3" name="Content Placeholder 2"/>
          <p:cNvSpPr>
            <a:spLocks noGrp="1"/>
          </p:cNvSpPr>
          <p:nvPr>
            <p:ph idx="1"/>
          </p:nvPr>
        </p:nvSpPr>
        <p:spPr>
          <a:xfrm>
            <a:off x="457200" y="1219200"/>
            <a:ext cx="8382000" cy="4495800"/>
          </a:xfrm>
        </p:spPr>
        <p:txBody>
          <a:bodyPr/>
          <a:lstStyle/>
          <a:p>
            <a:r>
              <a:rPr lang="en-US" sz="2000" smtClean="0"/>
              <a:t>The crust is made of moveable plates.</a:t>
            </a:r>
          </a:p>
          <a:p>
            <a:r>
              <a:rPr lang="en-US" sz="2000" smtClean="0"/>
              <a:t>These plates move over time due to convection currents in the mantle. (heat from core rises in mantle layer and cools down at crust)</a:t>
            </a:r>
          </a:p>
          <a:p>
            <a:r>
              <a:rPr lang="en-US" sz="2000" smtClean="0"/>
              <a:t>This movement causes sea and land formation such as mid-ocean ridges</a:t>
            </a:r>
            <a:r>
              <a:rPr lang="en-US" b="1" u="sng" smtClean="0"/>
              <a:t>, volcanoes</a:t>
            </a:r>
            <a:r>
              <a:rPr lang="en-US" sz="2000" smtClean="0"/>
              <a:t>, mountains, faults, and valleys.</a:t>
            </a:r>
          </a:p>
        </p:txBody>
      </p:sp>
      <p:pic>
        <p:nvPicPr>
          <p:cNvPr id="144386" name="Picture 2" descr="http://www.walkingwithdinosaurs.com/suploads/continental-drift_medium.jpg"/>
          <p:cNvPicPr>
            <a:picLocks noChangeAspect="1" noChangeArrowheads="1"/>
          </p:cNvPicPr>
          <p:nvPr/>
        </p:nvPicPr>
        <p:blipFill>
          <a:blip r:embed="rId4" cstate="print"/>
          <a:srcRect/>
          <a:stretch>
            <a:fillRect/>
          </a:stretch>
        </p:blipFill>
        <p:spPr bwMode="auto">
          <a:xfrm>
            <a:off x="914400" y="3048000"/>
            <a:ext cx="7162800" cy="3581400"/>
          </a:xfrm>
          <a:prstGeom prst="rect">
            <a:avLst/>
          </a:prstGeom>
          <a:noFill/>
          <a:ln w="9525">
            <a:noFill/>
            <a:miter lim="800000"/>
            <a:headEnd/>
            <a:tailEnd/>
          </a:ln>
        </p:spPr>
      </p:pic>
      <p:pic>
        <p:nvPicPr>
          <p:cNvPr id="37894" name="Picture 8" descr="http://www.theapproachinghour.com/images/earth/earth/Mount_formation.jpg"/>
          <p:cNvPicPr>
            <a:picLocks noChangeAspect="1" noChangeArrowheads="1"/>
          </p:cNvPicPr>
          <p:nvPr/>
        </p:nvPicPr>
        <p:blipFill>
          <a:blip r:embed="rId5" cstate="print"/>
          <a:srcRect/>
          <a:stretch>
            <a:fillRect/>
          </a:stretch>
        </p:blipFill>
        <p:spPr bwMode="auto">
          <a:xfrm>
            <a:off x="228600" y="3048000"/>
            <a:ext cx="8686800" cy="37163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390"/>
                                        </p:tgtEl>
                                        <p:attrNameLst>
                                          <p:attrName>style.visibility</p:attrName>
                                        </p:attrNameLst>
                                      </p:cBhvr>
                                      <p:to>
                                        <p:strVal val="visible"/>
                                      </p:to>
                                    </p:set>
                                    <p:anim calcmode="lin" valueType="num">
                                      <p:cBhvr additive="base">
                                        <p:cTn id="13" dur="500" fill="hold"/>
                                        <p:tgtEl>
                                          <p:spTgt spid="144390"/>
                                        </p:tgtEl>
                                        <p:attrNameLst>
                                          <p:attrName>ppt_x</p:attrName>
                                        </p:attrNameLst>
                                      </p:cBhvr>
                                      <p:tavLst>
                                        <p:tav tm="0">
                                          <p:val>
                                            <p:strVal val="#ppt_x"/>
                                          </p:val>
                                        </p:tav>
                                        <p:tav tm="100000">
                                          <p:val>
                                            <p:strVal val="#ppt_x"/>
                                          </p:val>
                                        </p:tav>
                                      </p:tavLst>
                                    </p:anim>
                                    <p:anim calcmode="lin" valueType="num">
                                      <p:cBhvr additive="base">
                                        <p:cTn id="14" dur="500" fill="hold"/>
                                        <p:tgtEl>
                                          <p:spTgt spid="1443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4390"/>
                                        </p:tgtEl>
                                        <p:attrNameLst>
                                          <p:attrName>ppt_x</p:attrName>
                                        </p:attrNameLst>
                                      </p:cBhvr>
                                      <p:tavLst>
                                        <p:tav tm="0">
                                          <p:val>
                                            <p:strVal val="ppt_x"/>
                                          </p:val>
                                        </p:tav>
                                        <p:tav tm="100000">
                                          <p:val>
                                            <p:strVal val="ppt_x"/>
                                          </p:val>
                                        </p:tav>
                                      </p:tavLst>
                                    </p:anim>
                                    <p:anim calcmode="lin" valueType="num">
                                      <p:cBhvr additive="base">
                                        <p:cTn id="19" dur="500"/>
                                        <p:tgtEl>
                                          <p:spTgt spid="144390"/>
                                        </p:tgtEl>
                                        <p:attrNameLst>
                                          <p:attrName>ppt_y</p:attrName>
                                        </p:attrNameLst>
                                      </p:cBhvr>
                                      <p:tavLst>
                                        <p:tav tm="0">
                                          <p:val>
                                            <p:strVal val="ppt_y"/>
                                          </p:val>
                                        </p:tav>
                                        <p:tav tm="100000">
                                          <p:val>
                                            <p:strVal val="1+ppt_h/2"/>
                                          </p:val>
                                        </p:tav>
                                      </p:tavLst>
                                    </p:anim>
                                    <p:set>
                                      <p:cBhvr>
                                        <p:cTn id="20" dur="1" fill="hold">
                                          <p:stCondLst>
                                            <p:cond delay="499"/>
                                          </p:stCondLst>
                                        </p:cTn>
                                        <p:tgtEl>
                                          <p:spTgt spid="14439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4386"/>
                                        </p:tgtEl>
                                        <p:attrNameLst>
                                          <p:attrName>style.visibility</p:attrName>
                                        </p:attrNameLst>
                                      </p:cBhvr>
                                      <p:to>
                                        <p:strVal val="visible"/>
                                      </p:to>
                                    </p:set>
                                    <p:anim calcmode="lin" valueType="num">
                                      <p:cBhvr additive="base">
                                        <p:cTn id="31" dur="500" fill="hold"/>
                                        <p:tgtEl>
                                          <p:spTgt spid="144386"/>
                                        </p:tgtEl>
                                        <p:attrNameLst>
                                          <p:attrName>ppt_x</p:attrName>
                                        </p:attrNameLst>
                                      </p:cBhvr>
                                      <p:tavLst>
                                        <p:tav tm="0">
                                          <p:val>
                                            <p:strVal val="#ppt_x"/>
                                          </p:val>
                                        </p:tav>
                                        <p:tav tm="100000">
                                          <p:val>
                                            <p:strVal val="#ppt_x"/>
                                          </p:val>
                                        </p:tav>
                                      </p:tavLst>
                                    </p:anim>
                                    <p:anim calcmode="lin" valueType="num">
                                      <p:cBhvr additive="base">
                                        <p:cTn id="32" dur="500" fill="hold"/>
                                        <p:tgtEl>
                                          <p:spTgt spid="1443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4386"/>
                                        </p:tgtEl>
                                        <p:attrNameLst>
                                          <p:attrName>ppt_x</p:attrName>
                                        </p:attrNameLst>
                                      </p:cBhvr>
                                      <p:tavLst>
                                        <p:tav tm="0">
                                          <p:val>
                                            <p:strVal val="ppt_x"/>
                                          </p:val>
                                        </p:tav>
                                        <p:tav tm="100000">
                                          <p:val>
                                            <p:strVal val="ppt_x"/>
                                          </p:val>
                                        </p:tav>
                                      </p:tavLst>
                                    </p:anim>
                                    <p:anim calcmode="lin" valueType="num">
                                      <p:cBhvr additive="base">
                                        <p:cTn id="37" dur="500"/>
                                        <p:tgtEl>
                                          <p:spTgt spid="144386"/>
                                        </p:tgtEl>
                                        <p:attrNameLst>
                                          <p:attrName>ppt_y</p:attrName>
                                        </p:attrNameLst>
                                      </p:cBhvr>
                                      <p:tavLst>
                                        <p:tav tm="0">
                                          <p:val>
                                            <p:strVal val="ppt_y"/>
                                          </p:val>
                                        </p:tav>
                                        <p:tav tm="100000">
                                          <p:val>
                                            <p:strVal val="1+ppt_h/2"/>
                                          </p:val>
                                        </p:tav>
                                      </p:tavLst>
                                    </p:anim>
                                    <p:set>
                                      <p:cBhvr>
                                        <p:cTn id="38" dur="1" fill="hold">
                                          <p:stCondLst>
                                            <p:cond delay="499"/>
                                          </p:stCondLst>
                                        </p:cTn>
                                        <p:tgtEl>
                                          <p:spTgt spid="14438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additive="base">
                                        <p:cTn id="4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894"/>
                                        </p:tgtEl>
                                        <p:attrNameLst>
                                          <p:attrName>style.visibility</p:attrName>
                                        </p:attrNameLst>
                                      </p:cBhvr>
                                      <p:to>
                                        <p:strVal val="visible"/>
                                      </p:to>
                                    </p:set>
                                    <p:anim calcmode="lin" valueType="num">
                                      <p:cBhvr additive="base">
                                        <p:cTn id="49" dur="500" fill="hold"/>
                                        <p:tgtEl>
                                          <p:spTgt spid="37894"/>
                                        </p:tgtEl>
                                        <p:attrNameLst>
                                          <p:attrName>ppt_x</p:attrName>
                                        </p:attrNameLst>
                                      </p:cBhvr>
                                      <p:tavLst>
                                        <p:tav tm="0">
                                          <p:val>
                                            <p:strVal val="#ppt_x"/>
                                          </p:val>
                                        </p:tav>
                                        <p:tav tm="100000">
                                          <p:val>
                                            <p:strVal val="#ppt_x"/>
                                          </p:val>
                                        </p:tav>
                                      </p:tavLst>
                                    </p:anim>
                                    <p:anim calcmode="lin" valueType="num">
                                      <p:cBhvr additive="base">
                                        <p:cTn id="50"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Evidence of Continental Drift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219200"/>
            <a:ext cx="8503920" cy="4572000"/>
          </a:xfrm>
        </p:spPr>
        <p:txBody>
          <a:bodyPr/>
          <a:lstStyle/>
          <a:p>
            <a:r>
              <a:rPr lang="en-US" dirty="0" smtClean="0">
                <a:solidFill>
                  <a:schemeClr val="bg1"/>
                </a:solidFill>
              </a:rPr>
              <a:t>Four of the pieces of evidence used by Alfred Wegener to support his theories about the Continental Drift were:</a:t>
            </a:r>
          </a:p>
          <a:p>
            <a:pPr marL="731838" lvl="1" indent="-457200">
              <a:buNone/>
            </a:pPr>
            <a:r>
              <a:rPr lang="en-US" dirty="0" smtClean="0">
                <a:solidFill>
                  <a:schemeClr val="bg1"/>
                </a:solidFill>
              </a:rPr>
              <a:t>1) The species of shells and fossils found on separate continents</a:t>
            </a:r>
          </a:p>
          <a:p>
            <a:pPr marL="731838" lvl="1" indent="-457200">
              <a:buNone/>
            </a:pPr>
            <a:r>
              <a:rPr lang="en-US" dirty="0" smtClean="0">
                <a:solidFill>
                  <a:schemeClr val="bg1"/>
                </a:solidFill>
              </a:rPr>
              <a:t>2) The close fit of the coastlines of Africa and South America- Puzzle pieces</a:t>
            </a:r>
          </a:p>
          <a:p>
            <a:pPr marL="731838" lvl="1" indent="-457200">
              <a:buNone/>
            </a:pPr>
            <a:r>
              <a:rPr lang="en-US" dirty="0" smtClean="0">
                <a:solidFill>
                  <a:schemeClr val="bg1"/>
                </a:solidFill>
              </a:rPr>
              <a:t>3) The matching of the Appalachian Mountains to the Scottish Highlands,</a:t>
            </a:r>
          </a:p>
          <a:p>
            <a:pPr marL="731838" lvl="1" indent="-457200">
              <a:buNone/>
            </a:pPr>
            <a:r>
              <a:rPr lang="en-US" dirty="0" smtClean="0">
                <a:solidFill>
                  <a:schemeClr val="bg1"/>
                </a:solidFill>
              </a:rPr>
              <a:t>4) The distinctive rock strata (layers) of areas of South Africa and Brazil.</a:t>
            </a:r>
            <a:endParaRPr lang="en-US" dirty="0">
              <a:solidFill>
                <a:schemeClr val="bg1"/>
              </a:solidFill>
            </a:endParaRPr>
          </a:p>
        </p:txBody>
      </p:sp>
      <p:pic>
        <p:nvPicPr>
          <p:cNvPr id="1028" name="Picture 4" descr="http://www.scientus.org/Pellegrini-Wegener-1.gif"/>
          <p:cNvPicPr>
            <a:picLocks noChangeAspect="1" noChangeArrowheads="1"/>
          </p:cNvPicPr>
          <p:nvPr/>
        </p:nvPicPr>
        <p:blipFill>
          <a:blip r:embed="rId2" cstate="print"/>
          <a:srcRect/>
          <a:stretch>
            <a:fillRect/>
          </a:stretch>
        </p:blipFill>
        <p:spPr bwMode="auto">
          <a:xfrm>
            <a:off x="4114800" y="3228800"/>
            <a:ext cx="4724400" cy="3629200"/>
          </a:xfrm>
          <a:prstGeom prst="rect">
            <a:avLst/>
          </a:prstGeom>
          <a:noFill/>
        </p:spPr>
      </p:pic>
      <p:pic>
        <p:nvPicPr>
          <p:cNvPr id="1026" name="Picture 2" descr="http://www.thisoldearth.net/Lectures%5CLecture_3_files/slide0114_image015.jpg"/>
          <p:cNvPicPr>
            <a:picLocks noChangeAspect="1" noChangeArrowheads="1"/>
          </p:cNvPicPr>
          <p:nvPr/>
        </p:nvPicPr>
        <p:blipFill>
          <a:blip r:embed="rId3" cstate="print"/>
          <a:srcRect/>
          <a:stretch>
            <a:fillRect/>
          </a:stretch>
        </p:blipFill>
        <p:spPr bwMode="auto">
          <a:xfrm>
            <a:off x="4648200" y="0"/>
            <a:ext cx="3505200" cy="3611882"/>
          </a:xfrm>
          <a:prstGeom prst="rect">
            <a:avLst/>
          </a:prstGeom>
          <a:noFill/>
        </p:spPr>
      </p:pic>
    </p:spTree>
    <p:extLst>
      <p:ext uri="{BB962C8B-B14F-4D97-AF65-F5344CB8AC3E}">
        <p14:creationId xmlns:p14="http://schemas.microsoft.com/office/powerpoint/2010/main" val="4074799858"/>
      </p:ext>
    </p:extLst>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8"/>
                                        </p:tgtEl>
                                        <p:attrNameLst>
                                          <p:attrName>ppt_x</p:attrName>
                                        </p:attrNameLst>
                                      </p:cBhvr>
                                      <p:tavLst>
                                        <p:tav tm="0">
                                          <p:val>
                                            <p:strVal val="ppt_x"/>
                                          </p:val>
                                        </p:tav>
                                        <p:tav tm="100000">
                                          <p:val>
                                            <p:strVal val="ppt_x"/>
                                          </p:val>
                                        </p:tav>
                                      </p:tavLst>
                                    </p:anim>
                                    <p:anim calcmode="lin" valueType="num">
                                      <p:cBhvr additive="base">
                                        <p:cTn id="25" dur="500"/>
                                        <p:tgtEl>
                                          <p:spTgt spid="1028"/>
                                        </p:tgtEl>
                                        <p:attrNameLst>
                                          <p:attrName>ppt_y</p:attrName>
                                        </p:attrNameLst>
                                      </p:cBhvr>
                                      <p:tavLst>
                                        <p:tav tm="0">
                                          <p:val>
                                            <p:strVal val="ppt_y"/>
                                          </p:val>
                                        </p:tav>
                                        <p:tav tm="100000">
                                          <p:val>
                                            <p:strVal val="1+ppt_h/2"/>
                                          </p:val>
                                        </p:tav>
                                      </p:tavLst>
                                    </p:anim>
                                    <p:set>
                                      <p:cBhvr>
                                        <p:cTn id="26" dur="1" fill="hold">
                                          <p:stCondLst>
                                            <p:cond delay="499"/>
                                          </p:stCondLst>
                                        </p:cTn>
                                        <p:tgtEl>
                                          <p:spTgt spid="10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pPr eaLnBrk="1" hangingPunct="1">
              <a:defRPr/>
            </a:pPr>
            <a:r>
              <a:rPr lang="en-US" altLang="en-US" b="1" dirty="0" smtClean="0">
                <a:solidFill>
                  <a:schemeClr val="bg1">
                    <a:lumMod val="85000"/>
                  </a:schemeClr>
                </a:solidFill>
                <a:effectLst>
                  <a:outerShdw blurRad="38100" dist="38100" dir="2700000" algn="tl">
                    <a:srgbClr val="000000">
                      <a:alpha val="43137"/>
                    </a:srgbClr>
                  </a:outerShdw>
                </a:effectLst>
                <a:ea typeface="ＭＳ Ｐゴシック" pitchFamily="34" charset="-128"/>
              </a:rPr>
              <a:t>Volcanoes and Earthquakes</a:t>
            </a:r>
          </a:p>
        </p:txBody>
      </p:sp>
      <p:sp>
        <p:nvSpPr>
          <p:cNvPr id="67587" name="Content Placeholder 4"/>
          <p:cNvSpPr>
            <a:spLocks noGrp="1"/>
          </p:cNvSpPr>
          <p:nvPr>
            <p:ph sz="quarter" idx="1"/>
          </p:nvPr>
        </p:nvSpPr>
        <p:spPr>
          <a:xfrm>
            <a:off x="0" y="990600"/>
            <a:ext cx="9144000" cy="5867400"/>
          </a:xfrm>
        </p:spPr>
        <p:txBody>
          <a:bodyPr/>
          <a:lstStyle/>
          <a:p>
            <a:pPr marL="0" indent="0" eaLnBrk="1" hangingPunct="1">
              <a:buFont typeface="Wingdings 2" pitchFamily="18" charset="2"/>
              <a:buNone/>
              <a:defRPr/>
            </a:pPr>
            <a:r>
              <a:rPr lang="en-US" altLang="en-US" sz="1800" b="1" dirty="0" smtClean="0">
                <a:solidFill>
                  <a:schemeClr val="bg1"/>
                </a:solidFill>
                <a:ea typeface="ＭＳ Ｐゴシック" pitchFamily="34" charset="-128"/>
              </a:rPr>
              <a:t>Volcanoes</a:t>
            </a:r>
          </a:p>
          <a:p>
            <a:pPr lvl="1" eaLnBrk="1" hangingPunct="1">
              <a:defRPr/>
            </a:pPr>
            <a:r>
              <a:rPr lang="en-US" altLang="en-US" sz="1800" dirty="0" smtClean="0">
                <a:solidFill>
                  <a:schemeClr val="bg1"/>
                </a:solidFill>
                <a:ea typeface="ＭＳ Ｐゴシック" pitchFamily="34" charset="-128"/>
              </a:rPr>
              <a:t>Volcanic belts form along the boundaries of Earth’s plates.</a:t>
            </a:r>
          </a:p>
          <a:p>
            <a:pPr lvl="1" eaLnBrk="1" hangingPunct="1">
              <a:defRPr/>
            </a:pPr>
            <a:r>
              <a:rPr lang="en-US" altLang="en-US" sz="1800" dirty="0" smtClean="0">
                <a:solidFill>
                  <a:schemeClr val="bg1"/>
                </a:solidFill>
                <a:ea typeface="ＭＳ Ｐゴシック" pitchFamily="34" charset="-128"/>
              </a:rPr>
              <a:t>A </a:t>
            </a:r>
            <a:r>
              <a:rPr lang="en-US" altLang="en-US" sz="1800" b="1" u="sng" dirty="0" smtClean="0">
                <a:solidFill>
                  <a:schemeClr val="bg1"/>
                </a:solidFill>
                <a:ea typeface="ＭＳ Ｐゴシック" pitchFamily="34" charset="-128"/>
              </a:rPr>
              <a:t>volcano</a:t>
            </a:r>
            <a:r>
              <a:rPr lang="en-US" altLang="en-US" sz="1800" dirty="0" smtClean="0">
                <a:solidFill>
                  <a:schemeClr val="bg1"/>
                </a:solidFill>
                <a:ea typeface="ＭＳ Ｐゴシック" pitchFamily="34" charset="-128"/>
              </a:rPr>
              <a:t> is a mountain that forms in Earth’s crust when molten material, or magma, reaches the surface. </a:t>
            </a:r>
          </a:p>
          <a:p>
            <a:pPr lvl="1" eaLnBrk="1" hangingPunct="1">
              <a:defRPr/>
            </a:pPr>
            <a:r>
              <a:rPr lang="en-US" altLang="en-US" sz="1800" dirty="0" smtClean="0">
                <a:solidFill>
                  <a:schemeClr val="bg1"/>
                </a:solidFill>
                <a:ea typeface="ＭＳ Ｐゴシック" pitchFamily="34" charset="-128"/>
              </a:rPr>
              <a:t>Volcanoes can occur where 2 plates pull apart (diverge) or push together (converge).</a:t>
            </a:r>
          </a:p>
          <a:p>
            <a:pPr lvl="1" eaLnBrk="1" hangingPunct="1">
              <a:defRPr/>
            </a:pPr>
            <a:r>
              <a:rPr lang="en-US" altLang="en-US" sz="1800" dirty="0" smtClean="0">
                <a:solidFill>
                  <a:schemeClr val="bg1"/>
                </a:solidFill>
                <a:effectLst>
                  <a:outerShdw blurRad="38100" dist="38100" dir="2700000" algn="tl">
                    <a:srgbClr val="000000">
                      <a:alpha val="43137"/>
                    </a:srgbClr>
                  </a:outerShdw>
                </a:effectLst>
                <a:ea typeface="ＭＳ Ｐゴシック" pitchFamily="34" charset="-128"/>
              </a:rPr>
              <a:t>Subduction- 2 plates collide beneath the ocean. As they collide, one sinks toward the mantle. </a:t>
            </a:r>
          </a:p>
          <a:p>
            <a:pPr lvl="2" eaLnBrk="1" hangingPunct="1">
              <a:defRPr/>
            </a:pPr>
            <a:r>
              <a:rPr lang="en-US" altLang="en-US" sz="1600" dirty="0" smtClean="0">
                <a:solidFill>
                  <a:schemeClr val="bg1"/>
                </a:solidFill>
                <a:effectLst>
                  <a:outerShdw blurRad="38100" dist="38100" dir="2700000" algn="tl">
                    <a:srgbClr val="000000">
                      <a:alpha val="43137"/>
                    </a:srgbClr>
                  </a:outerShdw>
                </a:effectLst>
                <a:ea typeface="ＭＳ Ｐゴシック" pitchFamily="34" charset="-128"/>
              </a:rPr>
              <a:t>As the plate sinks, rock that is carried by the plate can melt becoming magma again. This magma may rise toward Earth’s surface. If the magma reached the surface, if forms volcanoes of new igneous rock.</a:t>
            </a:r>
            <a:endParaRPr lang="en-US" altLang="en-US" sz="1800" dirty="0" smtClean="0">
              <a:solidFill>
                <a:schemeClr val="bg1"/>
              </a:solidFill>
              <a:ea typeface="ＭＳ Ｐゴシック" pitchFamily="34" charset="-128"/>
            </a:endParaRPr>
          </a:p>
          <a:p>
            <a:pPr lvl="1" eaLnBrk="1" hangingPunct="1">
              <a:defRPr/>
            </a:pPr>
            <a:r>
              <a:rPr lang="en-US" altLang="en-US" sz="1800" i="1" dirty="0" smtClean="0">
                <a:solidFill>
                  <a:schemeClr val="bg1"/>
                </a:solidFill>
                <a:ea typeface="ＭＳ Ｐゴシック" pitchFamily="34" charset="-128"/>
              </a:rPr>
              <a:t>Ring of Fire</a:t>
            </a:r>
            <a:r>
              <a:rPr lang="en-US" altLang="en-US" sz="1800" dirty="0" smtClean="0">
                <a:solidFill>
                  <a:schemeClr val="bg1"/>
                </a:solidFill>
                <a:ea typeface="ＭＳ Ｐゴシック" pitchFamily="34" charset="-128"/>
              </a:rPr>
              <a:t>- major belt of volcanoes along the rim of the Pacific Ocean</a:t>
            </a:r>
          </a:p>
          <a:p>
            <a:pPr lvl="1" eaLnBrk="1" hangingPunct="1">
              <a:buFont typeface="Wingdings" pitchFamily="2" charset="2"/>
              <a:buNone/>
              <a:defRPr/>
            </a:pPr>
            <a:r>
              <a:rPr lang="en-US" altLang="en-US" sz="1800" b="1" dirty="0" smtClean="0">
                <a:solidFill>
                  <a:schemeClr val="bg1"/>
                </a:solidFill>
                <a:ea typeface="ＭＳ Ｐゴシック" pitchFamily="34" charset="-128"/>
              </a:rPr>
              <a:t>Earthquakes</a:t>
            </a:r>
          </a:p>
          <a:p>
            <a:pPr lvl="1" eaLnBrk="1" hangingPunct="1">
              <a:defRPr/>
            </a:pPr>
            <a:r>
              <a:rPr lang="en-US" altLang="en-US" sz="1800" dirty="0" smtClean="0">
                <a:solidFill>
                  <a:schemeClr val="bg1"/>
                </a:solidFill>
                <a:ea typeface="ＭＳ Ｐゴシック" pitchFamily="34" charset="-128"/>
              </a:rPr>
              <a:t>The forces of plate movement cause earthquakes.</a:t>
            </a:r>
          </a:p>
          <a:p>
            <a:pPr lvl="1" eaLnBrk="1" hangingPunct="1">
              <a:defRPr/>
            </a:pPr>
            <a:r>
              <a:rPr lang="en-US" altLang="en-US" sz="1800" dirty="0" smtClean="0">
                <a:solidFill>
                  <a:schemeClr val="bg1"/>
                </a:solidFill>
                <a:ea typeface="ＭＳ Ｐゴシック" pitchFamily="34" charset="-128"/>
              </a:rPr>
              <a:t>Plate movements produce stress in Earth’s crust, adding energy to rock and forming faults. </a:t>
            </a:r>
          </a:p>
          <a:p>
            <a:pPr lvl="1" eaLnBrk="1" hangingPunct="1">
              <a:defRPr/>
            </a:pPr>
            <a:r>
              <a:rPr lang="en-US" altLang="en-US" sz="1800" dirty="0" smtClean="0">
                <a:solidFill>
                  <a:schemeClr val="bg1"/>
                </a:solidFill>
                <a:ea typeface="ＭＳ Ｐゴシック" pitchFamily="34" charset="-128"/>
              </a:rPr>
              <a:t>Stress increases along a fault until the rock slips or breaks, causing an earthquake.</a:t>
            </a:r>
          </a:p>
          <a:p>
            <a:pPr lvl="1" eaLnBrk="1" hangingPunct="1">
              <a:defRPr/>
            </a:pPr>
            <a:r>
              <a:rPr lang="en-US" altLang="en-US" sz="1800" dirty="0" smtClean="0">
                <a:solidFill>
                  <a:schemeClr val="bg1"/>
                </a:solidFill>
                <a:ea typeface="ＭＳ Ｐゴシック" pitchFamily="34" charset="-128"/>
              </a:rPr>
              <a:t>In seconds, the earthquake releases an enormous amount of stored energy.</a:t>
            </a:r>
          </a:p>
          <a:p>
            <a:pPr lvl="1" eaLnBrk="1" hangingPunct="1">
              <a:defRPr/>
            </a:pPr>
            <a:r>
              <a:rPr lang="en-US" altLang="en-US" sz="1800" dirty="0" smtClean="0">
                <a:solidFill>
                  <a:schemeClr val="bg1"/>
                </a:solidFill>
                <a:ea typeface="ＭＳ Ｐゴシック" pitchFamily="34" charset="-128"/>
              </a:rPr>
              <a:t>Some of the energy released during an earthquake travels in form of seismic waves.</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 calcmode="lin" valueType="num">
                                      <p:cBhvr additive="base">
                                        <p:cTn id="7"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anim calcmode="lin" valueType="num">
                                      <p:cBhvr additive="base">
                                        <p:cTn id="13"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 calcmode="lin" valueType="num">
                                      <p:cBhvr additive="base">
                                        <p:cTn id="19"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 calcmode="lin" valueType="num">
                                      <p:cBhvr additive="base">
                                        <p:cTn id="25"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7">
                                            <p:txEl>
                                              <p:pRg st="5" end="5"/>
                                            </p:txEl>
                                          </p:spTgt>
                                        </p:tgtEl>
                                        <p:attrNameLst>
                                          <p:attrName>style.visibility</p:attrName>
                                        </p:attrNameLst>
                                      </p:cBhvr>
                                      <p:to>
                                        <p:strVal val="visible"/>
                                      </p:to>
                                    </p:set>
                                    <p:anim calcmode="lin" valueType="num">
                                      <p:cBhvr additive="base">
                                        <p:cTn id="31"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7587">
                                            <p:txEl>
                                              <p:pRg st="6" end="6"/>
                                            </p:txEl>
                                          </p:spTgt>
                                        </p:tgtEl>
                                        <p:attrNameLst>
                                          <p:attrName>style.visibility</p:attrName>
                                        </p:attrNameLst>
                                      </p:cBhvr>
                                      <p:to>
                                        <p:strVal val="visible"/>
                                      </p:to>
                                    </p:set>
                                    <p:anim calcmode="lin" valueType="num">
                                      <p:cBhvr additive="base">
                                        <p:cTn id="37"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7587">
                                            <p:txEl>
                                              <p:pRg st="7" end="7"/>
                                            </p:txEl>
                                          </p:spTgt>
                                        </p:tgtEl>
                                        <p:attrNameLst>
                                          <p:attrName>style.visibility</p:attrName>
                                        </p:attrNameLst>
                                      </p:cBhvr>
                                      <p:to>
                                        <p:strVal val="visible"/>
                                      </p:to>
                                    </p:set>
                                    <p:anim calcmode="lin" valueType="num">
                                      <p:cBhvr additive="base">
                                        <p:cTn id="43" dur="500" fill="hold"/>
                                        <p:tgtEl>
                                          <p:spTgt spid="6758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587">
                                            <p:txEl>
                                              <p:pRg st="8" end="8"/>
                                            </p:txEl>
                                          </p:spTgt>
                                        </p:tgtEl>
                                        <p:attrNameLst>
                                          <p:attrName>style.visibility</p:attrName>
                                        </p:attrNameLst>
                                      </p:cBhvr>
                                      <p:to>
                                        <p:strVal val="visible"/>
                                      </p:to>
                                    </p:set>
                                    <p:anim calcmode="lin" valueType="num">
                                      <p:cBhvr additive="base">
                                        <p:cTn id="49" dur="500" fill="hold"/>
                                        <p:tgtEl>
                                          <p:spTgt spid="6758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5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7587">
                                            <p:txEl>
                                              <p:pRg st="9" end="9"/>
                                            </p:txEl>
                                          </p:spTgt>
                                        </p:tgtEl>
                                        <p:attrNameLst>
                                          <p:attrName>style.visibility</p:attrName>
                                        </p:attrNameLst>
                                      </p:cBhvr>
                                      <p:to>
                                        <p:strVal val="visible"/>
                                      </p:to>
                                    </p:set>
                                    <p:anim calcmode="lin" valueType="num">
                                      <p:cBhvr additive="base">
                                        <p:cTn id="55" dur="500" fill="hold"/>
                                        <p:tgtEl>
                                          <p:spTgt spid="6758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5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7587">
                                            <p:txEl>
                                              <p:pRg st="10" end="10"/>
                                            </p:txEl>
                                          </p:spTgt>
                                        </p:tgtEl>
                                        <p:attrNameLst>
                                          <p:attrName>style.visibility</p:attrName>
                                        </p:attrNameLst>
                                      </p:cBhvr>
                                      <p:to>
                                        <p:strVal val="visible"/>
                                      </p:to>
                                    </p:set>
                                    <p:anim calcmode="lin" valueType="num">
                                      <p:cBhvr additive="base">
                                        <p:cTn id="61" dur="500" fill="hold"/>
                                        <p:tgtEl>
                                          <p:spTgt spid="6758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75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7587">
                                            <p:txEl>
                                              <p:pRg st="11" end="11"/>
                                            </p:txEl>
                                          </p:spTgt>
                                        </p:tgtEl>
                                        <p:attrNameLst>
                                          <p:attrName>style.visibility</p:attrName>
                                        </p:attrNameLst>
                                      </p:cBhvr>
                                      <p:to>
                                        <p:strVal val="visible"/>
                                      </p:to>
                                    </p:set>
                                    <p:anim calcmode="lin" valueType="num">
                                      <p:cBhvr additive="base">
                                        <p:cTn id="67" dur="500" fill="hold"/>
                                        <p:tgtEl>
                                          <p:spTgt spid="6758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75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7587">
                                            <p:txEl>
                                              <p:pRg st="12" end="12"/>
                                            </p:txEl>
                                          </p:spTgt>
                                        </p:tgtEl>
                                        <p:attrNameLst>
                                          <p:attrName>style.visibility</p:attrName>
                                        </p:attrNameLst>
                                      </p:cBhvr>
                                      <p:to>
                                        <p:strVal val="visible"/>
                                      </p:to>
                                    </p:set>
                                    <p:anim calcmode="lin" valueType="num">
                                      <p:cBhvr additive="base">
                                        <p:cTn id="73" dur="500" fill="hold"/>
                                        <p:tgtEl>
                                          <p:spTgt spid="67587">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75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3"/>
          <p:cNvSpPr>
            <a:spLocks noGrp="1"/>
          </p:cNvSpPr>
          <p:nvPr>
            <p:ph type="title"/>
          </p:nvPr>
        </p:nvSpPr>
        <p:spPr>
          <a:xfrm>
            <a:off x="76200" y="228600"/>
            <a:ext cx="8759825" cy="758825"/>
          </a:xfrm>
        </p:spPr>
        <p:txBody>
          <a:bodyPr/>
          <a:lstStyle/>
          <a:p>
            <a:pPr eaLnBrk="1" hangingPunct="1">
              <a:defRPr/>
            </a:pPr>
            <a:r>
              <a:rPr lang="en-US" altLang="en-US" sz="3000" b="1" dirty="0" smtClean="0">
                <a:solidFill>
                  <a:srgbClr val="FFFF00"/>
                </a:solidFill>
                <a:effectLst>
                  <a:outerShdw blurRad="38100" dist="38100" dir="2700000" algn="tl">
                    <a:srgbClr val="000000">
                      <a:alpha val="43137"/>
                    </a:srgbClr>
                  </a:outerShdw>
                </a:effectLst>
                <a:ea typeface="ＭＳ Ｐゴシック" pitchFamily="34" charset="-128"/>
              </a:rPr>
              <a:t>Subsurface Events</a:t>
            </a:r>
          </a:p>
        </p:txBody>
      </p:sp>
      <p:sp>
        <p:nvSpPr>
          <p:cNvPr id="68611" name="Content Placeholder 4"/>
          <p:cNvSpPr>
            <a:spLocks noGrp="1"/>
          </p:cNvSpPr>
          <p:nvPr>
            <p:ph sz="quarter" idx="1"/>
          </p:nvPr>
        </p:nvSpPr>
        <p:spPr>
          <a:xfrm>
            <a:off x="0" y="1219200"/>
            <a:ext cx="9144000" cy="5638800"/>
          </a:xfrm>
        </p:spPr>
        <p:txBody>
          <a:bodyPr/>
          <a:lstStyle/>
          <a:p>
            <a:pPr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The theory that Earth’s outer layer is broken into pieces that move slowly over earth’s surface is known as </a:t>
            </a:r>
            <a:r>
              <a:rPr lang="en-US" altLang="en-US" sz="2000" b="1" i="1" dirty="0" smtClean="0">
                <a:solidFill>
                  <a:schemeClr val="bg1"/>
                </a:solidFill>
                <a:effectLst>
                  <a:outerShdw blurRad="38100" dist="38100" dir="2700000" algn="tl">
                    <a:srgbClr val="000000">
                      <a:alpha val="43137"/>
                    </a:srgbClr>
                  </a:outerShdw>
                </a:effectLst>
                <a:ea typeface="ＭＳ Ｐゴシック" pitchFamily="34" charset="-128"/>
              </a:rPr>
              <a:t>plate tectonics.</a:t>
            </a:r>
          </a:p>
          <a:p>
            <a:pPr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Stress is a force that acts on rock to change its shape or volume. </a:t>
            </a:r>
          </a:p>
          <a:p>
            <a:pPr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3 kinds of stress can occur in the crust:</a:t>
            </a:r>
          </a:p>
          <a:p>
            <a:pPr lvl="1"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1)Tension- the stress force that pulls on the crust and thins rock in the middle. </a:t>
            </a: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Occurs where 2 plates pull apart.</a:t>
            </a:r>
          </a:p>
          <a:p>
            <a:pPr lvl="1"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2) Compression- the stress force that squeezes rock until it folds or breaks. </a:t>
            </a: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This occurs where 2 plates come together.</a:t>
            </a:r>
          </a:p>
          <a:p>
            <a:pPr lvl="1" eaLnBrk="1" hangingPunct="1">
              <a:lnSpc>
                <a:spcPct val="80000"/>
              </a:lnSpc>
              <a:spcBef>
                <a:spcPts val="100"/>
              </a:spcBef>
              <a:buFont typeface="Arial" charset="0"/>
              <a:buChar char="•"/>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3) Shearing- stress that pushes a mass of rock in 2 opposite directions is called shearing. </a:t>
            </a:r>
          </a:p>
          <a:p>
            <a:pPr lvl="2" eaLnBrk="1" hangingPunct="1">
              <a:lnSpc>
                <a:spcPct val="80000"/>
              </a:lnSpc>
              <a:spcBef>
                <a:spcPts val="100"/>
              </a:spcBef>
              <a:buFont typeface="Arial" charset="0"/>
              <a:buChar char="•"/>
              <a:defRPr/>
            </a:pPr>
            <a:r>
              <a:rPr lang="en-US" altLang="en-US" b="1" dirty="0" smtClean="0">
                <a:solidFill>
                  <a:schemeClr val="bg1"/>
                </a:solidFill>
                <a:effectLst>
                  <a:outerShdw blurRad="38100" dist="38100" dir="2700000" algn="tl">
                    <a:srgbClr val="000000">
                      <a:alpha val="43137"/>
                    </a:srgbClr>
                  </a:outerShdw>
                </a:effectLst>
                <a:ea typeface="ＭＳ Ｐゴシック" pitchFamily="34" charset="-128"/>
              </a:rPr>
              <a:t>Shearing can cause rock to break and slip apart or to change its shape. Occurs where 2 plates slip past each other. </a:t>
            </a:r>
          </a:p>
          <a:p>
            <a:pPr eaLnBrk="1" hangingPunct="1">
              <a:lnSpc>
                <a:spcPct val="80000"/>
              </a:lnSpc>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Most changes in the crust occur so slowly that they cannot be observed directly. </a:t>
            </a:r>
          </a:p>
          <a:p>
            <a:pPr eaLnBrk="1" hangingPunct="1">
              <a:lnSpc>
                <a:spcPct val="80000"/>
              </a:lnSpc>
              <a:defRPr/>
            </a:pPr>
            <a:r>
              <a:rPr lang="en-US" altLang="en-US" sz="2000" b="1" dirty="0" smtClean="0">
                <a:solidFill>
                  <a:schemeClr val="bg1"/>
                </a:solidFill>
                <a:effectLst>
                  <a:outerShdw blurRad="38100" dist="38100" dir="2700000" algn="tl">
                    <a:srgbClr val="000000">
                      <a:alpha val="43137"/>
                    </a:srgbClr>
                  </a:outerShdw>
                </a:effectLst>
                <a:ea typeface="ＭＳ Ｐゴシック" pitchFamily="34" charset="-128"/>
              </a:rPr>
              <a:t>Over millions of years, the forces of plate movement can change a flat plain into features such as anticlines and synclines, folded mountains, fault-block mountains, and plateaus. </a:t>
            </a:r>
          </a:p>
          <a:p>
            <a:pPr algn="ctr" eaLnBrk="1" hangingPunct="1">
              <a:defRPr/>
            </a:pPr>
            <a:r>
              <a:rPr lang="en-US" altLang="en-US" sz="2400" b="1" u="sng" dirty="0" smtClean="0">
                <a:solidFill>
                  <a:schemeClr val="bg1"/>
                </a:solidFill>
                <a:effectLst>
                  <a:outerShdw blurRad="38100" dist="38100" dir="2700000" algn="tl">
                    <a:srgbClr val="000000">
                      <a:alpha val="43137"/>
                    </a:srgbClr>
                  </a:outerShdw>
                </a:effectLst>
                <a:ea typeface="ＭＳ Ｐゴシック" pitchFamily="34" charset="-128"/>
              </a:rPr>
              <a:t>The processes of the rock cycle are closely tied to plate tectonics.</a:t>
            </a:r>
          </a:p>
        </p:txBody>
      </p:sp>
    </p:spTree>
  </p:cSld>
  <p:clrMapOvr>
    <a:masterClrMapping/>
  </p:clrMapOvr>
  <mc:AlternateContent xmlns:mc="http://schemas.openxmlformats.org/markup-compatibility/2006">
    <mc:Choice xmlns:p14="http://schemas.microsoft.com/office/powerpoint/2010/main" Requires="p14">
      <p:transition spd="slow" p14:dur="25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8611">
                                            <p:txEl>
                                              <p:pRg st="3" end="3"/>
                                            </p:txEl>
                                          </p:spTgt>
                                        </p:tgtEl>
                                        <p:attrNameLst>
                                          <p:attrName>style.visibility</p:attrName>
                                        </p:attrNameLst>
                                      </p:cBhvr>
                                      <p:to>
                                        <p:strVal val="visible"/>
                                      </p:to>
                                    </p:set>
                                    <p:anim calcmode="lin" valueType="num">
                                      <p:cBhvr additive="base">
                                        <p:cTn id="23"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8611">
                                            <p:txEl>
                                              <p:pRg st="4" end="4"/>
                                            </p:txEl>
                                          </p:spTgt>
                                        </p:tgtEl>
                                        <p:attrNameLst>
                                          <p:attrName>style.visibility</p:attrName>
                                        </p:attrNameLst>
                                      </p:cBhvr>
                                      <p:to>
                                        <p:strVal val="visible"/>
                                      </p:to>
                                    </p:set>
                                    <p:animEffect transition="in" filter="fade">
                                      <p:cBhvr>
                                        <p:cTn id="29" dur="1000"/>
                                        <p:tgtEl>
                                          <p:spTgt spid="68611">
                                            <p:txEl>
                                              <p:pRg st="4" end="4"/>
                                            </p:txEl>
                                          </p:spTgt>
                                        </p:tgtEl>
                                      </p:cBhvr>
                                    </p:animEffect>
                                    <p:anim calcmode="lin" valueType="num">
                                      <p:cBhvr>
                                        <p:cTn id="30"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86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anim calcmode="lin" valueType="num">
                                      <p:cBhvr additive="base">
                                        <p:cTn id="36"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8611">
                                            <p:txEl>
                                              <p:pRg st="6" end="6"/>
                                            </p:txEl>
                                          </p:spTgt>
                                        </p:tgtEl>
                                        <p:attrNameLst>
                                          <p:attrName>style.visibility</p:attrName>
                                        </p:attrNameLst>
                                      </p:cBhvr>
                                      <p:to>
                                        <p:strVal val="visible"/>
                                      </p:to>
                                    </p:set>
                                    <p:anim calcmode="lin" valueType="num">
                                      <p:cBhvr additive="base">
                                        <p:cTn id="42"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86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8611">
                                            <p:txEl>
                                              <p:pRg st="7" end="7"/>
                                            </p:txEl>
                                          </p:spTgt>
                                        </p:tgtEl>
                                        <p:attrNameLst>
                                          <p:attrName>style.visibility</p:attrName>
                                        </p:attrNameLst>
                                      </p:cBhvr>
                                      <p:to>
                                        <p:strVal val="visible"/>
                                      </p:to>
                                    </p:set>
                                    <p:anim calcmode="lin" valueType="num">
                                      <p:cBhvr additive="base">
                                        <p:cTn id="48" dur="5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8611">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8611">
                                            <p:txEl>
                                              <p:pRg st="8" end="8"/>
                                            </p:txEl>
                                          </p:spTgt>
                                        </p:tgtEl>
                                        <p:attrNameLst>
                                          <p:attrName>style.visibility</p:attrName>
                                        </p:attrNameLst>
                                      </p:cBhvr>
                                      <p:to>
                                        <p:strVal val="visible"/>
                                      </p:to>
                                    </p:set>
                                    <p:anim calcmode="lin" valueType="num">
                                      <p:cBhvr additive="base">
                                        <p:cTn id="52" dur="500" fill="hold"/>
                                        <p:tgtEl>
                                          <p:spTgt spid="68611">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86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1722</Words>
  <Application>Microsoft Office PowerPoint</Application>
  <PresentationFormat>On-screen Show (4:3)</PresentationFormat>
  <Paragraphs>184</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Mountain Top</vt:lpstr>
      <vt:lpstr>Civic</vt:lpstr>
      <vt:lpstr>FCAT Review</vt:lpstr>
      <vt:lpstr>Layers of the Earth </vt:lpstr>
      <vt:lpstr>The Crust – 2 Parts</vt:lpstr>
      <vt:lpstr>The Mantle</vt:lpstr>
      <vt:lpstr>The Core</vt:lpstr>
      <vt:lpstr>The Theory of Plate Tectonics: Continental Drift</vt:lpstr>
      <vt:lpstr>Evidence of Continental Drift</vt:lpstr>
      <vt:lpstr>Volcanoes and Earthquakes</vt:lpstr>
      <vt:lpstr>Subsurface Events</vt:lpstr>
      <vt:lpstr>Plate Tectonics (convection currents) cause the Rock Cycle</vt:lpstr>
      <vt:lpstr>The Rock Cycle </vt:lpstr>
      <vt:lpstr>Igneous Rock</vt:lpstr>
      <vt:lpstr>Metamorphic Rock</vt:lpstr>
      <vt:lpstr>Sedimentary Rock</vt:lpstr>
      <vt:lpstr>Surface Events : Weathering</vt:lpstr>
      <vt:lpstr>Surface Events: Erosion</vt:lpstr>
      <vt:lpstr>PowerPoint Presentation</vt:lpstr>
      <vt:lpstr>PowerPoint Presentation</vt:lpstr>
      <vt:lpstr>PowerPoint Presentation</vt:lpstr>
      <vt:lpstr>Human impact on land</vt:lpstr>
      <vt:lpstr>Sample Question </vt:lpstr>
      <vt:lpstr>Sample Question </vt:lpstr>
      <vt:lpstr>Sample Question </vt:lpstr>
      <vt:lpstr>Sample Questions </vt:lpstr>
      <vt:lpstr>Sample Question </vt:lpstr>
      <vt:lpstr>Sample Question </vt:lpstr>
      <vt:lpstr>Sample Question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FCAT Review</dc:title>
  <dc:creator>Amanda</dc:creator>
  <cp:lastModifiedBy>Windows User</cp:lastModifiedBy>
  <cp:revision>11</cp:revision>
  <dcterms:created xsi:type="dcterms:W3CDTF">2014-03-27T04:57:22Z</dcterms:created>
  <dcterms:modified xsi:type="dcterms:W3CDTF">2016-04-29T19:14:36Z</dcterms:modified>
</cp:coreProperties>
</file>